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60" r:id="rId4"/>
    <p:sldId id="262" r:id="rId5"/>
    <p:sldId id="264" r:id="rId6"/>
    <p:sldId id="266" r:id="rId7"/>
    <p:sldId id="268" r:id="rId8"/>
    <p:sldId id="270" r:id="rId9"/>
    <p:sldId id="272" r:id="rId10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486" autoAdjust="0"/>
  </p:normalViewPr>
  <p:slideViewPr>
    <p:cSldViewPr>
      <p:cViewPr varScale="1">
        <p:scale>
          <a:sx n="53" d="100"/>
          <a:sy n="53" d="100"/>
        </p:scale>
        <p:origin x="-480" y="-120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3" name="Shape 3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93720077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1pPr>
    <a:lvl2pPr indent="228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2pPr>
    <a:lvl3pPr indent="457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3pPr>
    <a:lvl4pPr indent="685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4pPr>
    <a:lvl5pPr indent="9144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5pPr>
    <a:lvl6pPr indent="11430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6pPr>
    <a:lvl7pPr indent="1371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7pPr>
    <a:lvl8pPr indent="1600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8pPr>
    <a:lvl9pPr indent="1828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1" name="Shape 31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>
                <a:solidFill>
                  <a:srgbClr val="FFFFFF"/>
                </a:solidFill>
              </a:defRPr>
            </a:lvl1pPr>
            <a:lvl2pPr marL="0" indent="228600" algn="ctr">
              <a:spcBef>
                <a:spcPts val="0"/>
              </a:spcBef>
              <a:buSzTx/>
              <a:buNone/>
              <a:defRPr sz="3200">
                <a:solidFill>
                  <a:srgbClr val="FFFFFF"/>
                </a:solidFill>
              </a:defRPr>
            </a:lvl2pPr>
            <a:lvl3pPr marL="0" indent="457200" algn="ctr">
              <a:spcBef>
                <a:spcPts val="0"/>
              </a:spcBef>
              <a:buSzTx/>
              <a:buNone/>
              <a:defRPr sz="3200">
                <a:solidFill>
                  <a:srgbClr val="FFFFFF"/>
                </a:solidFill>
              </a:defRPr>
            </a:lvl3pPr>
            <a:lvl4pPr marL="0" indent="685800" algn="ctr">
              <a:spcBef>
                <a:spcPts val="0"/>
              </a:spcBef>
              <a:buSzTx/>
              <a:buNone/>
              <a:defRPr sz="3200">
                <a:solidFill>
                  <a:srgbClr val="FFFFFF"/>
                </a:solidFill>
              </a:defRPr>
            </a:lvl4pPr>
            <a:lvl5pPr marL="0" indent="914400" algn="ctr">
              <a:spcBef>
                <a:spcPts val="0"/>
              </a:spcBef>
              <a:buSzTx/>
              <a:buNone/>
              <a:defRPr sz="3200">
                <a:solidFill>
                  <a:srgbClr val="FFFFFF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xmlns:p14="http://schemas.microsoft.com/office/powerpoint/2010/main" spd="med"/>
  <p:txStyles>
    <p:titleStyle>
      <a:lvl1pPr algn="ctr" defTabSz="584200">
        <a:defRPr sz="80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/>
        </p:nvSpPr>
        <p:spPr>
          <a:xfrm>
            <a:off x="44450" y="1145294"/>
            <a:ext cx="12915900" cy="7463014"/>
          </a:xfrm>
          <a:prstGeom prst="rect">
            <a:avLst/>
          </a:prstGeom>
          <a:solidFill>
            <a:srgbClr val="FFFFFF"/>
          </a:solidFill>
          <a:ln w="101600" cap="flat">
            <a:solidFill>
              <a:srgbClr val="000000"/>
            </a:solidFill>
            <a:prstDash val="solid"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wrap="square" lIns="0" tIns="0" rIns="0" bIns="0" numCol="1" anchor="ctr">
            <a:noAutofit/>
          </a:bodyPr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39" name="Group 39"/>
          <p:cNvGrpSpPr/>
          <p:nvPr/>
        </p:nvGrpSpPr>
        <p:grpSpPr>
          <a:xfrm>
            <a:off x="1009301" y="5049091"/>
            <a:ext cx="5374595" cy="1861396"/>
            <a:chOff x="0" y="0"/>
            <a:chExt cx="5374593" cy="1861392"/>
          </a:xfrm>
        </p:grpSpPr>
        <p:sp>
          <p:nvSpPr>
            <p:cNvPr id="36" name="Shape 36"/>
            <p:cNvSpPr/>
            <p:nvPr/>
          </p:nvSpPr>
          <p:spPr>
            <a:xfrm>
              <a:off x="0" y="0"/>
              <a:ext cx="5374593" cy="1861392"/>
            </a:xfrm>
            <a:prstGeom prst="roundRect">
              <a:avLst>
                <a:gd name="adj" fmla="val 34270"/>
              </a:avLst>
            </a:prstGeom>
            <a:solidFill>
              <a:srgbClr val="F3F3F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7" name="Shape 37"/>
            <p:cNvSpPr/>
            <p:nvPr/>
          </p:nvSpPr>
          <p:spPr>
            <a:xfrm>
              <a:off x="212111" y="296425"/>
              <a:ext cx="4950371" cy="1414175"/>
            </a:xfrm>
            <a:prstGeom prst="roundRect">
              <a:avLst>
                <a:gd name="adj" fmla="val 44521"/>
              </a:avLst>
            </a:prstGeom>
            <a:gradFill flip="none" rotWithShape="1">
              <a:gsLst>
                <a:gs pos="0">
                  <a:srgbClr val="75171A"/>
                </a:gs>
                <a:gs pos="37290">
                  <a:srgbClr val="B22520"/>
                </a:gs>
                <a:gs pos="63234">
                  <a:srgbClr val="A5221E"/>
                </a:gs>
                <a:gs pos="100000">
                  <a:srgbClr val="5A1110"/>
                </a:gs>
              </a:gsLst>
              <a:lin ang="10816805" scaled="0"/>
            </a:gra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8" name="Shape 38"/>
            <p:cNvSpPr/>
            <p:nvPr/>
          </p:nvSpPr>
          <p:spPr>
            <a:xfrm>
              <a:off x="212111" y="145844"/>
              <a:ext cx="4950371" cy="1414175"/>
            </a:xfrm>
            <a:prstGeom prst="roundRect">
              <a:avLst>
                <a:gd name="adj" fmla="val 40201"/>
              </a:avLst>
            </a:prstGeom>
            <a:gradFill flip="none" rotWithShape="1">
              <a:gsLst>
                <a:gs pos="0">
                  <a:srgbClr val="FA511F"/>
                </a:gs>
                <a:gs pos="54313">
                  <a:srgbClr val="F96D23"/>
                </a:gs>
                <a:gs pos="55010">
                  <a:srgbClr val="F87A25"/>
                </a:gs>
                <a:gs pos="54565">
                  <a:srgbClr val="FA5E21"/>
                </a:gs>
                <a:gs pos="100000">
                  <a:srgbClr val="F88426"/>
                </a:gs>
              </a:gsLst>
              <a:lin ang="13500000" scaled="1"/>
              <a:tileRect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5400" b="1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40" name="Shape 40"/>
          <p:cNvSpPr/>
          <p:nvPr/>
        </p:nvSpPr>
        <p:spPr>
          <a:xfrm>
            <a:off x="6620907" y="5049091"/>
            <a:ext cx="5374595" cy="1861396"/>
          </a:xfrm>
          <a:prstGeom prst="roundRect">
            <a:avLst>
              <a:gd name="adj" fmla="val 34270"/>
            </a:avLst>
          </a:prstGeom>
          <a:solidFill>
            <a:srgbClr val="F3F3F3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1" name="Shape 41"/>
          <p:cNvSpPr/>
          <p:nvPr/>
        </p:nvSpPr>
        <p:spPr>
          <a:xfrm>
            <a:off x="6833018" y="5345516"/>
            <a:ext cx="4950373" cy="1414178"/>
          </a:xfrm>
          <a:prstGeom prst="roundRect">
            <a:avLst>
              <a:gd name="adj" fmla="val 44521"/>
            </a:avLst>
          </a:prstGeom>
          <a:gradFill flip="none" rotWithShape="1">
            <a:gsLst>
              <a:gs pos="0">
                <a:srgbClr val="000000"/>
              </a:gs>
              <a:gs pos="27152">
                <a:srgbClr val="242424"/>
              </a:gs>
              <a:gs pos="39779">
                <a:srgbClr val="5B5B5B"/>
              </a:gs>
              <a:gs pos="52607">
                <a:srgbClr val="6D6D6D"/>
              </a:gs>
              <a:gs pos="64168">
                <a:srgbClr val="575757"/>
              </a:gs>
              <a:gs pos="74507">
                <a:srgbClr val="393939"/>
              </a:gs>
              <a:gs pos="100000">
                <a:srgbClr val="000000"/>
              </a:gs>
            </a:gsLst>
            <a:lin ang="10816805" scaled="0"/>
          </a:gra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wrap="square" lIns="0" tIns="0" rIns="0" bIns="0" numCol="1" anchor="ctr">
            <a:noAutofit/>
          </a:bodyPr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2" name="Shape 42"/>
          <p:cNvSpPr/>
          <p:nvPr/>
        </p:nvSpPr>
        <p:spPr>
          <a:xfrm>
            <a:off x="6833018" y="5194935"/>
            <a:ext cx="4950373" cy="1414178"/>
          </a:xfrm>
          <a:prstGeom prst="roundRect">
            <a:avLst>
              <a:gd name="adj" fmla="val 40201"/>
            </a:avLst>
          </a:prstGeom>
          <a:gradFill flip="none" rotWithShape="1">
            <a:gsLst>
              <a:gs pos="0">
                <a:srgbClr val="828282"/>
              </a:gs>
              <a:gs pos="10627">
                <a:srgbClr val="737373"/>
              </a:gs>
              <a:gs pos="47849">
                <a:srgbClr val="666666"/>
              </a:gs>
              <a:gs pos="47865">
                <a:srgbClr val="6F6F6F"/>
              </a:gs>
              <a:gs pos="48530">
                <a:srgbClr val="494949"/>
              </a:gs>
              <a:gs pos="85867">
                <a:srgbClr val="414141"/>
              </a:gs>
              <a:gs pos="100000">
                <a:srgbClr val="393939"/>
              </a:gs>
            </a:gsLst>
            <a:lin ang="2700000" scaled="1"/>
            <a:tileRect/>
          </a:gra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46" name="Group 46"/>
          <p:cNvGrpSpPr/>
          <p:nvPr/>
        </p:nvGrpSpPr>
        <p:grpSpPr>
          <a:xfrm>
            <a:off x="6280870" y="5737066"/>
            <a:ext cx="500355" cy="485445"/>
            <a:chOff x="0" y="0"/>
            <a:chExt cx="500353" cy="485442"/>
          </a:xfrm>
        </p:grpSpPr>
        <p:sp>
          <p:nvSpPr>
            <p:cNvPr id="44" name="Shape 44"/>
            <p:cNvSpPr/>
            <p:nvPr/>
          </p:nvSpPr>
          <p:spPr>
            <a:xfrm>
              <a:off x="0" y="0"/>
              <a:ext cx="500354" cy="4854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700">
                  <a:latin typeface="Trebuchet MS Bold"/>
                  <a:ea typeface="Trebuchet MS Bold"/>
                  <a:cs typeface="Trebuchet MS Bold"/>
                  <a:sym typeface="Trebuchet MS Bold"/>
                </a:defRPr>
              </a:lvl1pPr>
            </a:lstStyle>
            <a:p>
              <a:pPr lvl="0">
                <a:defRPr sz="1800"/>
              </a:pPr>
              <a:r>
                <a:rPr sz="1700"/>
                <a:t>OR</a:t>
              </a:r>
            </a:p>
          </p:txBody>
        </p:sp>
        <p:sp>
          <p:nvSpPr>
            <p:cNvPr id="45" name="Shape 45"/>
            <p:cNvSpPr/>
            <p:nvPr/>
          </p:nvSpPr>
          <p:spPr>
            <a:xfrm>
              <a:off x="102705" y="344154"/>
              <a:ext cx="294943" cy="22272"/>
            </a:xfrm>
            <a:prstGeom prst="rect">
              <a:avLst/>
            </a:prstGeom>
            <a:solidFill>
              <a:srgbClr val="F54D2D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48" name="Shape 48"/>
          <p:cNvSpPr/>
          <p:nvPr/>
        </p:nvSpPr>
        <p:spPr>
          <a:xfrm>
            <a:off x="1066189" y="3217277"/>
            <a:ext cx="10872423" cy="135421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spAutoFit/>
          </a:bodyPr>
          <a:lstStyle>
            <a:lvl1pPr>
              <a:defRPr sz="11200" b="1">
                <a:solidFill>
                  <a:srgbClr val="F84C20"/>
                </a:solidFill>
                <a:latin typeface="Myriad Hebrew"/>
                <a:ea typeface="Myriad Hebrew"/>
                <a:cs typeface="Myriad Hebrew"/>
                <a:sym typeface="Myriad Hebrew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8800" b="1" dirty="0">
                <a:solidFill>
                  <a:srgbClr val="F84C20"/>
                </a:solidFill>
                <a:latin typeface="Gisha" pitchFamily="34" charset="-79"/>
                <a:ea typeface="Ebrima" pitchFamily="2" charset="0"/>
                <a:cs typeface="Gisha" pitchFamily="34" charset="-79"/>
              </a:rPr>
              <a:t>INTO </a:t>
            </a:r>
            <a:r>
              <a:rPr sz="8800" b="1" dirty="0" smtClean="0">
                <a:solidFill>
                  <a:srgbClr val="F84C20"/>
                </a:solidFill>
                <a:latin typeface="Gisha" pitchFamily="34" charset="-79"/>
                <a:ea typeface="Ebrima" pitchFamily="2" charset="0"/>
                <a:cs typeface="Gisha" pitchFamily="34" charset="-79"/>
              </a:rPr>
              <a:t>REVENUE?</a:t>
            </a:r>
            <a:endParaRPr sz="8800" b="1" dirty="0">
              <a:solidFill>
                <a:srgbClr val="F84C20"/>
              </a:solidFill>
              <a:latin typeface="Gisha" pitchFamily="34" charset="-79"/>
              <a:ea typeface="Ebrima" pitchFamily="2" charset="0"/>
              <a:cs typeface="Gisha" pitchFamily="34" charset="-79"/>
            </a:endParaRPr>
          </a:p>
        </p:txBody>
      </p:sp>
      <p:sp>
        <p:nvSpPr>
          <p:cNvPr id="49" name="Shape 49"/>
          <p:cNvSpPr/>
          <p:nvPr/>
        </p:nvSpPr>
        <p:spPr>
          <a:xfrm>
            <a:off x="1417861" y="2310908"/>
            <a:ext cx="9920587" cy="124460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noAutofit/>
          </a:bodyPr>
          <a:lstStyle/>
          <a:p>
            <a:pPr lvl="0">
              <a:defRPr sz="1800"/>
            </a:pPr>
            <a:r>
              <a:rPr sz="6200">
                <a:latin typeface="Myriad Hebrew"/>
                <a:ea typeface="Myriad Hebrew"/>
                <a:cs typeface="Myriad Hebrew"/>
                <a:sym typeface="Myriad Hebrew"/>
              </a:rPr>
              <a:t>Convert </a:t>
            </a:r>
            <a:r>
              <a:rPr sz="6200">
                <a:solidFill>
                  <a:srgbClr val="FA461E"/>
                </a:solidFill>
                <a:latin typeface="Myriad Hebrew"/>
                <a:ea typeface="Myriad Hebrew"/>
                <a:cs typeface="Myriad Hebrew"/>
                <a:sym typeface="Myriad Hebrew"/>
              </a:rPr>
              <a:t>your</a:t>
            </a:r>
            <a:r>
              <a:rPr sz="6200">
                <a:latin typeface="Myriad Hebrew"/>
                <a:ea typeface="Myriad Hebrew"/>
                <a:cs typeface="Myriad Hebrew"/>
                <a:sym typeface="Myriad Hebrew"/>
              </a:rPr>
              <a:t> Bounce Traffic</a:t>
            </a:r>
          </a:p>
        </p:txBody>
      </p:sp>
      <p:sp>
        <p:nvSpPr>
          <p:cNvPr id="50" name="Shape 50"/>
          <p:cNvSpPr/>
          <p:nvPr/>
        </p:nvSpPr>
        <p:spPr>
          <a:xfrm>
            <a:off x="4462537" y="1870264"/>
            <a:ext cx="3831235" cy="5975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numCol="1" anchor="ctr">
            <a:spAutoFit/>
          </a:bodyPr>
          <a:lstStyle>
            <a:lvl1pPr>
              <a:defRPr sz="3400">
                <a:solidFill>
                  <a:srgbClr val="EC5C3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EC5C32"/>
                </a:solidFill>
              </a:rPr>
              <a:t>DO YOU WANT TO</a:t>
            </a:r>
          </a:p>
        </p:txBody>
      </p:sp>
      <p:grpSp>
        <p:nvGrpSpPr>
          <p:cNvPr id="56" name="Group 56"/>
          <p:cNvGrpSpPr/>
          <p:nvPr/>
        </p:nvGrpSpPr>
        <p:grpSpPr>
          <a:xfrm>
            <a:off x="5062738" y="7624426"/>
            <a:ext cx="2963662" cy="666553"/>
            <a:chOff x="25399" y="14138"/>
            <a:chExt cx="2963660" cy="666552"/>
          </a:xfrm>
        </p:grpSpPr>
        <p:sp>
          <p:nvSpPr>
            <p:cNvPr id="51" name="Shape 51"/>
            <p:cNvSpPr/>
            <p:nvPr/>
          </p:nvSpPr>
          <p:spPr>
            <a:xfrm>
              <a:off x="230979" y="14138"/>
              <a:ext cx="2758080" cy="6665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1800"/>
              </a:pPr>
              <a:r>
                <a:rPr sz="2500" b="1">
                  <a:latin typeface="Seravek"/>
                  <a:ea typeface="Seravek"/>
                  <a:cs typeface="Seravek"/>
                  <a:sym typeface="Seravek"/>
                </a:rPr>
                <a:t>bounce</a:t>
              </a:r>
              <a:r>
                <a:rPr sz="2500">
                  <a:latin typeface="Seravek"/>
                  <a:ea typeface="Seravek"/>
                  <a:cs typeface="Seravek"/>
                  <a:sym typeface="Seravek"/>
                </a:rPr>
                <a:t>exchange</a:t>
              </a:r>
            </a:p>
          </p:txBody>
        </p:sp>
        <p:grpSp>
          <p:nvGrpSpPr>
            <p:cNvPr id="55" name="Group 55"/>
            <p:cNvGrpSpPr/>
            <p:nvPr/>
          </p:nvGrpSpPr>
          <p:grpSpPr>
            <a:xfrm>
              <a:off x="25399" y="216069"/>
              <a:ext cx="320336" cy="262691"/>
              <a:chOff x="0" y="0"/>
              <a:chExt cx="320334" cy="262689"/>
            </a:xfrm>
          </p:grpSpPr>
          <p:sp>
            <p:nvSpPr>
              <p:cNvPr id="52" name="Shape 52"/>
              <p:cNvSpPr/>
              <p:nvPr/>
            </p:nvSpPr>
            <p:spPr>
              <a:xfrm>
                <a:off x="27628" y="0"/>
                <a:ext cx="262691" cy="262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09090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3" name="Shape 53"/>
              <p:cNvSpPr/>
              <p:nvPr/>
            </p:nvSpPr>
            <p:spPr>
              <a:xfrm rot="8091926">
                <a:off x="107976" y="83799"/>
                <a:ext cx="206669" cy="101946"/>
              </a:xfrm>
              <a:prstGeom prst="rightArrow">
                <a:avLst>
                  <a:gd name="adj1" fmla="val 40909"/>
                  <a:gd name="adj2" fmla="val 56286"/>
                </a:avLst>
              </a:prstGeom>
              <a:solidFill>
                <a:srgbClr val="F8F8F8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4" name="Shape 54"/>
              <p:cNvSpPr/>
              <p:nvPr/>
            </p:nvSpPr>
            <p:spPr>
              <a:xfrm rot="18908102">
                <a:off x="6239" y="75982"/>
                <a:ext cx="204088" cy="101946"/>
              </a:xfrm>
              <a:prstGeom prst="rightArrow">
                <a:avLst>
                  <a:gd name="adj1" fmla="val 40909"/>
                  <a:gd name="adj2" fmla="val 56286"/>
                </a:avLst>
              </a:prstGeom>
              <a:solidFill>
                <a:srgbClr val="F8F8F8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</p:grpSp>
      <p:grpSp>
        <p:nvGrpSpPr>
          <p:cNvPr id="60" name="Group 60"/>
          <p:cNvGrpSpPr/>
          <p:nvPr/>
        </p:nvGrpSpPr>
        <p:grpSpPr>
          <a:xfrm>
            <a:off x="2387180" y="5105400"/>
            <a:ext cx="2480770" cy="1417322"/>
            <a:chOff x="6692" y="-96289"/>
            <a:chExt cx="2480769" cy="1417319"/>
          </a:xfrm>
        </p:grpSpPr>
        <p:sp>
          <p:nvSpPr>
            <p:cNvPr id="58" name="Shape 58"/>
            <p:cNvSpPr/>
            <p:nvPr/>
          </p:nvSpPr>
          <p:spPr>
            <a:xfrm>
              <a:off x="232351" y="-96289"/>
              <a:ext cx="1795362" cy="11182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7000" b="1">
                  <a:solidFill>
                    <a:srgbClr val="FEFEFE"/>
                  </a:solidFill>
                  <a:latin typeface="Myriad Hebrew"/>
                  <a:ea typeface="Myriad Hebrew"/>
                  <a:cs typeface="Myriad Hebrew"/>
                  <a:sym typeface="Myriad Hebrew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6600" b="1">
                  <a:solidFill>
                    <a:srgbClr val="FEFEFE"/>
                  </a:solidFill>
                  <a:latin typeface="+mj-lt"/>
                </a:rPr>
                <a:t>YES</a:t>
              </a:r>
            </a:p>
          </p:txBody>
        </p:sp>
        <p:sp>
          <p:nvSpPr>
            <p:cNvPr id="59" name="Shape 59"/>
            <p:cNvSpPr/>
            <p:nvPr/>
          </p:nvSpPr>
          <p:spPr>
            <a:xfrm>
              <a:off x="6692" y="818109"/>
              <a:ext cx="2480769" cy="50292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200">
                  <a:solidFill>
                    <a:srgbClr val="FEFEFE"/>
                  </a:solidFill>
                  <a:latin typeface="Myriad Hebrew"/>
                  <a:ea typeface="Myriad Hebrew"/>
                  <a:cs typeface="Myriad Hebrew"/>
                  <a:sym typeface="Myriad Hebrew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FEFEFE"/>
                  </a:solidFill>
                </a:rPr>
                <a:t>show me how</a:t>
              </a:r>
            </a:p>
          </p:txBody>
        </p:sp>
      </p:grpSp>
      <p:sp>
        <p:nvSpPr>
          <p:cNvPr id="61" name="Shape 61"/>
          <p:cNvSpPr/>
          <p:nvPr/>
        </p:nvSpPr>
        <p:spPr>
          <a:xfrm>
            <a:off x="8635429" y="5105400"/>
            <a:ext cx="1372171" cy="111825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numCol="1" anchor="ctr">
            <a:spAutoFit/>
          </a:bodyPr>
          <a:lstStyle>
            <a:lvl1pPr>
              <a:defRPr sz="7000" b="1">
                <a:solidFill>
                  <a:srgbClr val="FFFFFF"/>
                </a:solidFill>
                <a:latin typeface="Myriad Hebrew"/>
                <a:ea typeface="Myriad Hebrew"/>
                <a:cs typeface="Myriad Hebrew"/>
                <a:sym typeface="Myriad Hebrew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6600" b="1">
                <a:solidFill>
                  <a:srgbClr val="FFFFFF"/>
                </a:solidFill>
                <a:latin typeface="+mj-lt"/>
              </a:rPr>
              <a:t>NO</a:t>
            </a:r>
          </a:p>
        </p:txBody>
      </p:sp>
      <p:sp>
        <p:nvSpPr>
          <p:cNvPr id="62" name="Shape 62"/>
          <p:cNvSpPr/>
          <p:nvPr/>
        </p:nvSpPr>
        <p:spPr>
          <a:xfrm>
            <a:off x="7264399" y="6019800"/>
            <a:ext cx="4160447" cy="47244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numCol="1" anchor="ctr">
            <a:spAutoFit/>
          </a:bodyPr>
          <a:lstStyle>
            <a:lvl1pPr>
              <a:defRPr sz="2900">
                <a:solidFill>
                  <a:srgbClr val="FFFFFF"/>
                </a:solidFill>
                <a:latin typeface="Myriad Hebrew"/>
                <a:ea typeface="Myriad Hebrew"/>
                <a:cs typeface="Myriad Hebrew"/>
                <a:sym typeface="Myriad Hebrew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900">
                <a:solidFill>
                  <a:srgbClr val="FFFFFF"/>
                </a:solidFill>
              </a:rPr>
              <a:t>I like when visitors bounce</a:t>
            </a:r>
          </a:p>
        </p:txBody>
      </p:sp>
      <p:grpSp>
        <p:nvGrpSpPr>
          <p:cNvPr id="67" name="Group 67"/>
          <p:cNvGrpSpPr/>
          <p:nvPr/>
        </p:nvGrpSpPr>
        <p:grpSpPr>
          <a:xfrm>
            <a:off x="4427269" y="5622797"/>
            <a:ext cx="5923573" cy="275573"/>
            <a:chOff x="1257" y="1073"/>
            <a:chExt cx="5923572" cy="275571"/>
          </a:xfrm>
        </p:grpSpPr>
        <p:sp>
          <p:nvSpPr>
            <p:cNvPr id="65" name="Shape 65"/>
            <p:cNvSpPr/>
            <p:nvPr/>
          </p:nvSpPr>
          <p:spPr>
            <a:xfrm rot="5431509">
              <a:off x="-18831" y="21162"/>
              <a:ext cx="275570" cy="2353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6" name="Shape 66"/>
            <p:cNvSpPr/>
            <p:nvPr/>
          </p:nvSpPr>
          <p:spPr>
            <a:xfrm rot="5431509">
              <a:off x="5669348" y="21161"/>
              <a:ext cx="275570" cy="2353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</p:grpSp>
    </p:spTree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/>
        </p:nvSpPr>
        <p:spPr>
          <a:xfrm>
            <a:off x="82550" y="940247"/>
            <a:ext cx="12839701" cy="7873107"/>
          </a:xfrm>
          <a:prstGeom prst="rect">
            <a:avLst/>
          </a:prstGeom>
          <a:solidFill>
            <a:srgbClr val="FFFFFF"/>
          </a:solidFill>
          <a:ln w="165100" cap="flat">
            <a:solidFill>
              <a:srgbClr val="000000"/>
            </a:solidFill>
            <a:prstDash val="solid"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wrap="square" lIns="0" tIns="0" rIns="0" bIns="0" numCol="1" anchor="ctr">
            <a:noAutofit/>
          </a:bodyPr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3" name="Shape 73"/>
          <p:cNvSpPr/>
          <p:nvPr/>
        </p:nvSpPr>
        <p:spPr>
          <a:xfrm>
            <a:off x="6021387" y="2232024"/>
            <a:ext cx="872121" cy="12701"/>
          </a:xfrm>
          <a:prstGeom prst="rect">
            <a:avLst/>
          </a:prstGeom>
          <a:solidFill>
            <a:srgbClr val="996695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wrap="square" lIns="0" tIns="0" rIns="0" bIns="0" numCol="1" anchor="ctr">
            <a:noAutofit/>
          </a:bodyPr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4" name="Shape 74"/>
          <p:cNvSpPr/>
          <p:nvPr/>
        </p:nvSpPr>
        <p:spPr>
          <a:xfrm>
            <a:off x="4498049" y="4244881"/>
            <a:ext cx="3930854" cy="45720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numCol="1" anchor="ctr">
            <a:spAutoFit/>
          </a:bodyPr>
          <a:lstStyle>
            <a:lvl1pPr>
              <a:defRPr sz="2300">
                <a:solidFill>
                  <a:srgbClr val="8C8C8C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8C8C8C"/>
                </a:solidFill>
              </a:rPr>
              <a:t>by entering your email below</a:t>
            </a:r>
          </a:p>
        </p:txBody>
      </p:sp>
      <p:sp>
        <p:nvSpPr>
          <p:cNvPr id="75" name="Shape 75"/>
          <p:cNvSpPr/>
          <p:nvPr/>
        </p:nvSpPr>
        <p:spPr>
          <a:xfrm>
            <a:off x="2749228" y="5010354"/>
            <a:ext cx="7428497" cy="701627"/>
          </a:xfrm>
          <a:prstGeom prst="roundRect">
            <a:avLst>
              <a:gd name="adj" fmla="val 10047"/>
            </a:avLst>
          </a:prstGeom>
          <a:solidFill>
            <a:srgbClr val="FFFFFF"/>
          </a:solidFill>
          <a:ln w="12700" cap="flat">
            <a:noFill/>
            <a:miter lim="400000"/>
          </a:ln>
          <a:effectLst>
            <a:outerShdw blurRad="203200" dist="25400" dir="21586792" rotWithShape="0">
              <a:srgbClr val="000000">
                <a:alpha val="41553"/>
              </a:srgbClr>
            </a:outerShdw>
          </a:effectLst>
        </p:spPr>
        <p:txBody>
          <a:bodyPr wrap="square" lIns="0" tIns="0" rIns="0" bIns="0" numCol="1" anchor="ctr">
            <a:noAutofit/>
          </a:bodyPr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6" name="Shape 76"/>
          <p:cNvSpPr/>
          <p:nvPr/>
        </p:nvSpPr>
        <p:spPr>
          <a:xfrm>
            <a:off x="4436053" y="5069067"/>
            <a:ext cx="4066541" cy="58420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numCol="1" anchor="ctr">
            <a:spAutoFit/>
          </a:bodyPr>
          <a:lstStyle>
            <a:lvl1pPr>
              <a:defRPr sz="3200">
                <a:solidFill>
                  <a:srgbClr val="999A9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999A99"/>
                </a:solidFill>
              </a:rPr>
              <a:t>Enter Your Email Here</a:t>
            </a:r>
          </a:p>
        </p:txBody>
      </p:sp>
      <p:sp>
        <p:nvSpPr>
          <p:cNvPr id="77" name="Shape 77"/>
          <p:cNvSpPr/>
          <p:nvPr/>
        </p:nvSpPr>
        <p:spPr>
          <a:xfrm>
            <a:off x="308028" y="1022302"/>
            <a:ext cx="515303" cy="138430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numCol="1" anchor="ctr">
            <a:spAutoFit/>
          </a:bodyPr>
          <a:lstStyle>
            <a:lvl1pPr>
              <a:defRPr sz="3000">
                <a:solidFill>
                  <a:srgbClr val="FFFFFF"/>
                </a:solidFill>
                <a:latin typeface="Zapfino"/>
                <a:ea typeface="Zapfino"/>
                <a:cs typeface="Zapfino"/>
                <a:sym typeface="Zapfino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P</a:t>
            </a:r>
          </a:p>
        </p:txBody>
      </p:sp>
      <p:grpSp>
        <p:nvGrpSpPr>
          <p:cNvPr id="80" name="Group 80"/>
          <p:cNvGrpSpPr/>
          <p:nvPr/>
        </p:nvGrpSpPr>
        <p:grpSpPr>
          <a:xfrm>
            <a:off x="985160" y="1088977"/>
            <a:ext cx="1532764" cy="688976"/>
            <a:chOff x="0" y="0"/>
            <a:chExt cx="1532763" cy="688974"/>
          </a:xfrm>
        </p:grpSpPr>
        <p:sp>
          <p:nvSpPr>
            <p:cNvPr id="78" name="Shape 78"/>
            <p:cNvSpPr/>
            <p:nvPr/>
          </p:nvSpPr>
          <p:spPr>
            <a:xfrm>
              <a:off x="0" y="0"/>
              <a:ext cx="1532764" cy="558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000">
                  <a:solidFill>
                    <a:srgbClr val="373B36"/>
                  </a:solidFill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000">
                  <a:solidFill>
                    <a:srgbClr val="373B36"/>
                  </a:solidFill>
                </a:rPr>
                <a:t>peepers</a:t>
              </a:r>
            </a:p>
          </p:txBody>
        </p:sp>
        <p:sp>
          <p:nvSpPr>
            <p:cNvPr id="79" name="Shape 79"/>
            <p:cNvSpPr/>
            <p:nvPr/>
          </p:nvSpPr>
          <p:spPr>
            <a:xfrm>
              <a:off x="34891" y="447674"/>
              <a:ext cx="961331" cy="241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800" b="1">
                  <a:solidFill>
                    <a:srgbClr val="373B36"/>
                  </a:solidFill>
                  <a:latin typeface="Iowan Old Style Roman"/>
                  <a:ea typeface="Iowan Old Style Roman"/>
                  <a:cs typeface="Iowan Old Style Roman"/>
                  <a:sym typeface="Iowan Old Style Roman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800" b="1">
                  <a:solidFill>
                    <a:srgbClr val="373B36"/>
                  </a:solidFill>
                </a:rPr>
                <a:t>by peeperspecs ®</a:t>
              </a:r>
            </a:p>
          </p:txBody>
        </p:sp>
      </p:grpSp>
      <p:sp>
        <p:nvSpPr>
          <p:cNvPr id="81" name="Shape 81"/>
          <p:cNvSpPr/>
          <p:nvPr/>
        </p:nvSpPr>
        <p:spPr>
          <a:xfrm>
            <a:off x="3716161" y="1629460"/>
            <a:ext cx="5410608" cy="53340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numCol="1" anchor="ctr">
            <a:spAutoFit/>
          </a:bodyPr>
          <a:lstStyle/>
          <a:p>
            <a:pPr lvl="0">
              <a:defRPr sz="1800"/>
            </a:pPr>
            <a:r>
              <a:rPr sz="2800">
                <a:solidFill>
                  <a:srgbClr val="9A9A9A"/>
                </a:solidFill>
              </a:rPr>
              <a:t>Subscribe to our newsletter </a:t>
            </a:r>
            <a:r>
              <a:rPr sz="2800">
                <a:solidFill>
                  <a:srgbClr val="DB1D67"/>
                </a:solidFill>
              </a:rPr>
              <a:t>&amp;</a:t>
            </a:r>
            <a:r>
              <a:rPr sz="2800">
                <a:solidFill>
                  <a:srgbClr val="9A9A9A"/>
                </a:solidFill>
              </a:rPr>
              <a:t> get</a:t>
            </a:r>
          </a:p>
        </p:txBody>
      </p:sp>
      <p:sp>
        <p:nvSpPr>
          <p:cNvPr id="82" name="Shape 82"/>
          <p:cNvSpPr/>
          <p:nvPr/>
        </p:nvSpPr>
        <p:spPr>
          <a:xfrm>
            <a:off x="2246128" y="2059514"/>
            <a:ext cx="8350675" cy="284057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numCol="1" anchor="ctr">
            <a:spAutoFit/>
          </a:bodyPr>
          <a:lstStyle>
            <a:lvl1pPr>
              <a:defRPr sz="16000" cap="all">
                <a:solidFill>
                  <a:srgbClr val="444B3D"/>
                </a:solidFill>
                <a:latin typeface="Devanagari Sangam MN"/>
                <a:ea typeface="Devanagari Sangam MN"/>
                <a:cs typeface="Devanagari Sangam MN"/>
                <a:sym typeface="Devanagari Sangam MN"/>
              </a:defRPr>
            </a:lvl1pPr>
          </a:lstStyle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16000" cap="all">
                <a:solidFill>
                  <a:srgbClr val="444B3D"/>
                </a:solidFill>
              </a:rPr>
              <a:t>10% OFF</a:t>
            </a:r>
          </a:p>
        </p:txBody>
      </p:sp>
      <p:sp>
        <p:nvSpPr>
          <p:cNvPr id="83" name="Shape 83"/>
          <p:cNvSpPr/>
          <p:nvPr/>
        </p:nvSpPr>
        <p:spPr>
          <a:xfrm>
            <a:off x="2721366" y="5999037"/>
            <a:ext cx="7484221" cy="1478313"/>
          </a:xfrm>
          <a:prstGeom prst="roundRect">
            <a:avLst>
              <a:gd name="adj" fmla="val 8591"/>
            </a:avLst>
          </a:prstGeom>
          <a:gradFill flip="none" rotWithShape="1">
            <a:gsLst>
              <a:gs pos="1911">
                <a:srgbClr val="844164"/>
              </a:gs>
              <a:gs pos="2800">
                <a:srgbClr val="C16F9A"/>
              </a:gs>
              <a:gs pos="3804">
                <a:srgbClr val="FD9CCF"/>
              </a:gs>
              <a:gs pos="6746">
                <a:srgbClr val="F92A6E"/>
              </a:gs>
              <a:gs pos="100000">
                <a:srgbClr val="DB1465"/>
              </a:gs>
            </a:gsLst>
            <a:lin ang="5400000" scaled="1"/>
            <a:tileRect/>
          </a:gra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wrap="square" lIns="0" tIns="0" rIns="0" bIns="0" numCol="1" anchor="ctr">
            <a:noAutofit/>
          </a:bodyPr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86" name="Group 86"/>
          <p:cNvGrpSpPr/>
          <p:nvPr/>
        </p:nvGrpSpPr>
        <p:grpSpPr>
          <a:xfrm>
            <a:off x="3859677" y="6211679"/>
            <a:ext cx="5111881" cy="1053029"/>
            <a:chOff x="0" y="0"/>
            <a:chExt cx="5111880" cy="1053028"/>
          </a:xfrm>
        </p:grpSpPr>
        <p:sp>
          <p:nvSpPr>
            <p:cNvPr id="84" name="Shape 84"/>
            <p:cNvSpPr/>
            <p:nvPr/>
          </p:nvSpPr>
          <p:spPr>
            <a:xfrm>
              <a:off x="-1" y="0"/>
              <a:ext cx="5111882" cy="812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4700" b="1">
                  <a:solidFill>
                    <a:srgbClr val="FEFCFF"/>
                  </a:solidFill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4700" b="1">
                  <a:solidFill>
                    <a:srgbClr val="FEFCFF"/>
                  </a:solidFill>
                </a:rPr>
                <a:t>GET MY 10% OFF</a:t>
              </a:r>
            </a:p>
          </p:txBody>
        </p:sp>
        <p:sp>
          <p:nvSpPr>
            <p:cNvPr id="85" name="Shape 85"/>
            <p:cNvSpPr/>
            <p:nvPr/>
          </p:nvSpPr>
          <p:spPr>
            <a:xfrm>
              <a:off x="954313" y="621228"/>
              <a:ext cx="3203254" cy="431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200" b="1">
                  <a:solidFill>
                    <a:srgbClr val="FFEFFE"/>
                  </a:solidFill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2200" b="1">
                  <a:solidFill>
                    <a:srgbClr val="FFEFFE"/>
                  </a:solidFill>
                </a:rPr>
                <a:t>AND SUBSCRIBE NOW</a:t>
              </a:r>
            </a:p>
          </p:txBody>
        </p:sp>
      </p:grpSp>
      <p:pic>
        <p:nvPicPr>
          <p:cNvPr id="87" name="log.png"/>
          <p:cNvPicPr/>
          <p:nvPr/>
        </p:nvPicPr>
        <p:blipFill>
          <a:blip r:embed="rId2">
            <a:extLst/>
          </a:blip>
          <a:srcRect/>
          <a:stretch>
            <a:fillRect/>
          </a:stretch>
        </p:blipFill>
        <p:spPr>
          <a:xfrm>
            <a:off x="242391" y="1121717"/>
            <a:ext cx="2398767" cy="724861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xmlns:p14="http://schemas.microsoft.com/office/powerpoint/2010/main"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5"/>
          <p:cNvGrpSpPr/>
          <p:nvPr/>
        </p:nvGrpSpPr>
        <p:grpSpPr>
          <a:xfrm>
            <a:off x="-1" y="449377"/>
            <a:ext cx="13004801" cy="8854846"/>
            <a:chOff x="0" y="0"/>
            <a:chExt cx="13004800" cy="8854845"/>
          </a:xfrm>
        </p:grpSpPr>
        <p:sp>
          <p:nvSpPr>
            <p:cNvPr id="92" name="Shape 92"/>
            <p:cNvSpPr/>
            <p:nvPr/>
          </p:nvSpPr>
          <p:spPr>
            <a:xfrm>
              <a:off x="0" y="0"/>
              <a:ext cx="13004800" cy="8854846"/>
            </a:xfrm>
            <a:prstGeom prst="rect">
              <a:avLst/>
            </a:prstGeom>
            <a:solidFill>
              <a:srgbClr val="63636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3" name="Shape 93"/>
            <p:cNvSpPr/>
            <p:nvPr/>
          </p:nvSpPr>
          <p:spPr>
            <a:xfrm>
              <a:off x="331485" y="350722"/>
              <a:ext cx="12341829" cy="8153401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4" name="Shape 94"/>
            <p:cNvSpPr/>
            <p:nvPr/>
          </p:nvSpPr>
          <p:spPr>
            <a:xfrm>
              <a:off x="385362" y="387451"/>
              <a:ext cx="12234076" cy="8079943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101" name="Group 101"/>
          <p:cNvGrpSpPr/>
          <p:nvPr/>
        </p:nvGrpSpPr>
        <p:grpSpPr>
          <a:xfrm>
            <a:off x="6337625" y="7358675"/>
            <a:ext cx="329550" cy="950493"/>
            <a:chOff x="0" y="0"/>
            <a:chExt cx="329549" cy="950492"/>
          </a:xfrm>
        </p:grpSpPr>
        <p:sp>
          <p:nvSpPr>
            <p:cNvPr id="96" name="Shape 96"/>
            <p:cNvSpPr/>
            <p:nvPr/>
          </p:nvSpPr>
          <p:spPr>
            <a:xfrm>
              <a:off x="37269" y="406307"/>
              <a:ext cx="254993" cy="33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5" extrusionOk="0">
                  <a:moveTo>
                    <a:pt x="0" y="83"/>
                  </a:moveTo>
                  <a:cubicBezTo>
                    <a:pt x="3510" y="14408"/>
                    <a:pt x="7274" y="21600"/>
                    <a:pt x="11069" y="21232"/>
                  </a:cubicBezTo>
                  <a:cubicBezTo>
                    <a:pt x="14684" y="20881"/>
                    <a:pt x="18259" y="13674"/>
                    <a:pt x="21600" y="0"/>
                  </a:cubicBezTo>
                </a:path>
              </a:pathLst>
            </a:custGeom>
            <a:noFill/>
            <a:ln w="381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100" name="Group 100"/>
            <p:cNvGrpSpPr/>
            <p:nvPr/>
          </p:nvGrpSpPr>
          <p:grpSpPr>
            <a:xfrm>
              <a:off x="0" y="0"/>
              <a:ext cx="329550" cy="950493"/>
              <a:chOff x="0" y="9525"/>
              <a:chExt cx="329549" cy="950492"/>
            </a:xfrm>
          </p:grpSpPr>
          <p:sp>
            <p:nvSpPr>
              <p:cNvPr id="97" name="Shape 97"/>
              <p:cNvSpPr/>
              <p:nvPr/>
            </p:nvSpPr>
            <p:spPr>
              <a:xfrm>
                <a:off x="225425" y="122409"/>
                <a:ext cx="104125" cy="6094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778" h="21600" extrusionOk="0">
                    <a:moveTo>
                      <a:pt x="20778" y="0"/>
                    </a:moveTo>
                    <a:cubicBezTo>
                      <a:pt x="11771" y="2223"/>
                      <a:pt x="5474" y="4754"/>
                      <a:pt x="2290" y="7434"/>
                    </a:cubicBezTo>
                    <a:cubicBezTo>
                      <a:pt x="-419" y="9714"/>
                      <a:pt x="-822" y="12067"/>
                      <a:pt x="1604" y="14358"/>
                    </a:cubicBezTo>
                    <a:cubicBezTo>
                      <a:pt x="4419" y="17016"/>
                      <a:pt x="10948" y="19506"/>
                      <a:pt x="20592" y="21600"/>
                    </a:cubicBezTo>
                  </a:path>
                </a:pathLst>
              </a:custGeom>
              <a:noFill/>
              <a:ln w="381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8" name="Shape 98"/>
              <p:cNvSpPr/>
              <p:nvPr/>
            </p:nvSpPr>
            <p:spPr>
              <a:xfrm flipH="1">
                <a:off x="0" y="122409"/>
                <a:ext cx="104125" cy="6094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778" h="21600" extrusionOk="0">
                    <a:moveTo>
                      <a:pt x="20778" y="0"/>
                    </a:moveTo>
                    <a:cubicBezTo>
                      <a:pt x="11771" y="2223"/>
                      <a:pt x="5474" y="4754"/>
                      <a:pt x="2290" y="7434"/>
                    </a:cubicBezTo>
                    <a:cubicBezTo>
                      <a:pt x="-419" y="9714"/>
                      <a:pt x="-822" y="12067"/>
                      <a:pt x="1604" y="14358"/>
                    </a:cubicBezTo>
                    <a:cubicBezTo>
                      <a:pt x="4419" y="17016"/>
                      <a:pt x="10948" y="19506"/>
                      <a:pt x="20592" y="21600"/>
                    </a:cubicBezTo>
                  </a:path>
                </a:pathLst>
              </a:custGeom>
              <a:noFill/>
              <a:ln w="381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9" name="Shape 99"/>
              <p:cNvSpPr/>
              <p:nvPr/>
            </p:nvSpPr>
            <p:spPr>
              <a:xfrm>
                <a:off x="164774" y="9525"/>
                <a:ext cx="1" cy="9504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h="21600" extrusionOk="0">
                    <a:moveTo>
                      <a:pt x="0" y="0"/>
                    </a:moveTo>
                    <a:lnTo>
                      <a:pt x="0" y="10800"/>
                    </a:lnTo>
                    <a:lnTo>
                      <a:pt x="0" y="21600"/>
                    </a:lnTo>
                  </a:path>
                </a:pathLst>
              </a:custGeom>
              <a:noFill/>
              <a:ln w="381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</p:grpSp>
      <p:sp>
        <p:nvSpPr>
          <p:cNvPr id="102" name="Shape 102"/>
          <p:cNvSpPr/>
          <p:nvPr/>
        </p:nvSpPr>
        <p:spPr>
          <a:xfrm>
            <a:off x="6089575" y="3096478"/>
            <a:ext cx="825650" cy="33214"/>
          </a:xfrm>
          <a:prstGeom prst="roundRect">
            <a:avLst>
              <a:gd name="adj" fmla="val 19119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3" name="Shape 103"/>
          <p:cNvSpPr/>
          <p:nvPr/>
        </p:nvSpPr>
        <p:spPr>
          <a:xfrm>
            <a:off x="2798265" y="3759470"/>
            <a:ext cx="7437935" cy="787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lnSpc>
                <a:spcPct val="80000"/>
              </a:lnSpc>
              <a:defRPr sz="1800"/>
            </a:pPr>
            <a:r>
              <a:rPr sz="3200">
                <a:solidFill>
                  <a:srgbClr val="FFFFFF"/>
                </a:solidFill>
                <a:latin typeface="Adobe Devanagari" pitchFamily="18" charset="0"/>
                <a:ea typeface="Adobe Hebrew Regular"/>
                <a:cs typeface="Adobe Devanagari" pitchFamily="18" charset="0"/>
                <a:sym typeface="Adobe Hebrew Regular"/>
              </a:rPr>
              <a:t>Get access to showroom events,</a:t>
            </a:r>
          </a:p>
          <a:p>
            <a:pPr lvl="0">
              <a:lnSpc>
                <a:spcPct val="80000"/>
              </a:lnSpc>
              <a:defRPr sz="1800"/>
            </a:pPr>
            <a:r>
              <a:rPr sz="3200">
                <a:solidFill>
                  <a:srgbClr val="FFFFFF"/>
                </a:solidFill>
                <a:latin typeface="Adobe Devanagari" pitchFamily="18" charset="0"/>
                <a:ea typeface="Adobe Hebrew Regular"/>
                <a:cs typeface="Adobe Devanagari" pitchFamily="18" charset="0"/>
                <a:sym typeface="Adobe Hebrew Regular"/>
              </a:rPr>
              <a:t>limited edition fabrics, exclusive deals and more.</a:t>
            </a:r>
          </a:p>
        </p:txBody>
      </p:sp>
      <p:grpSp>
        <p:nvGrpSpPr>
          <p:cNvPr id="109" name="Group 109"/>
          <p:cNvGrpSpPr/>
          <p:nvPr/>
        </p:nvGrpSpPr>
        <p:grpSpPr>
          <a:xfrm>
            <a:off x="2386838" y="5787958"/>
            <a:ext cx="8231124" cy="800101"/>
            <a:chOff x="0" y="0"/>
            <a:chExt cx="8231123" cy="800100"/>
          </a:xfrm>
        </p:grpSpPr>
        <p:sp>
          <p:nvSpPr>
            <p:cNvPr id="104" name="Shape 104"/>
            <p:cNvSpPr/>
            <p:nvPr/>
          </p:nvSpPr>
          <p:spPr>
            <a:xfrm>
              <a:off x="12272" y="0"/>
              <a:ext cx="6072023" cy="800101"/>
            </a:xfrm>
            <a:prstGeom prst="rect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05" name="Shape 105"/>
            <p:cNvSpPr/>
            <p:nvPr/>
          </p:nvSpPr>
          <p:spPr>
            <a:xfrm>
              <a:off x="0" y="142671"/>
              <a:ext cx="1460754" cy="571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2600">
                  <a:solidFill>
                    <a:srgbClr val="EEEFE0"/>
                  </a:solidFill>
                  <a:latin typeface="Bangla Sangam MN"/>
                  <a:ea typeface="Bangla Sangam MN"/>
                  <a:cs typeface="Bangla Sangam MN"/>
                  <a:sym typeface="Bangla Sangam MN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600">
                  <a:solidFill>
                    <a:srgbClr val="EEEFE0"/>
                  </a:solidFill>
                </a:rPr>
                <a:t>EMAIL</a:t>
              </a:r>
            </a:p>
          </p:txBody>
        </p:sp>
        <p:grpSp>
          <p:nvGrpSpPr>
            <p:cNvPr id="108" name="Group 108"/>
            <p:cNvGrpSpPr/>
            <p:nvPr/>
          </p:nvGrpSpPr>
          <p:grpSpPr>
            <a:xfrm>
              <a:off x="6082872" y="0"/>
              <a:ext cx="2148252" cy="800101"/>
              <a:chOff x="0" y="0"/>
              <a:chExt cx="2148251" cy="800100"/>
            </a:xfrm>
          </p:grpSpPr>
          <p:sp>
            <p:nvSpPr>
              <p:cNvPr id="106" name="Shape 106"/>
              <p:cNvSpPr/>
              <p:nvPr/>
            </p:nvSpPr>
            <p:spPr>
              <a:xfrm>
                <a:off x="0" y="0"/>
                <a:ext cx="2148252" cy="800100"/>
              </a:xfrm>
              <a:prstGeom prst="rect">
                <a:avLst/>
              </a:prstGeom>
              <a:solidFill>
                <a:srgbClr val="FFFFFE"/>
              </a:solidFill>
              <a:ln w="127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>
                    <a:solidFill>
                      <a:srgbClr val="2B2A39"/>
                    </a:solidFill>
                    <a:latin typeface="Nadeem"/>
                    <a:ea typeface="Nadeem"/>
                    <a:cs typeface="Nadeem"/>
                    <a:sym typeface="Nadeem"/>
                  </a:defRPr>
                </a:pPr>
                <a:endParaRPr/>
              </a:p>
            </p:txBody>
          </p:sp>
          <p:sp>
            <p:nvSpPr>
              <p:cNvPr id="107" name="Shape 107"/>
              <p:cNvSpPr/>
              <p:nvPr/>
            </p:nvSpPr>
            <p:spPr>
              <a:xfrm>
                <a:off x="637821" y="195357"/>
                <a:ext cx="879374" cy="4318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ctr">
                <a:spAutoFit/>
              </a:bodyPr>
              <a:lstStyle>
                <a:lvl1pPr>
                  <a:defRPr sz="2600">
                    <a:solidFill>
                      <a:srgbClr val="444850"/>
                    </a:solidFill>
                    <a:latin typeface="华文细黑"/>
                    <a:ea typeface="华文细黑"/>
                    <a:cs typeface="华文细黑"/>
                    <a:sym typeface="华文细黑"/>
                  </a:defRPr>
                </a:lvl1pPr>
              </a:lstStyle>
              <a:p>
                <a:pPr lvl="0">
                  <a:defRPr sz="1800">
                    <a:solidFill>
                      <a:srgbClr val="000000"/>
                    </a:solidFill>
                  </a:defRPr>
                </a:pPr>
                <a:r>
                  <a:rPr sz="2600">
                    <a:solidFill>
                      <a:srgbClr val="444850"/>
                    </a:solidFill>
                  </a:rPr>
                  <a:t>JOIN</a:t>
                </a:r>
              </a:p>
            </p:txBody>
          </p:sp>
        </p:grpSp>
      </p:grpSp>
      <p:grpSp>
        <p:nvGrpSpPr>
          <p:cNvPr id="112" name="Group 112"/>
          <p:cNvGrpSpPr/>
          <p:nvPr/>
        </p:nvGrpSpPr>
        <p:grpSpPr>
          <a:xfrm>
            <a:off x="4561775" y="1932565"/>
            <a:ext cx="3881251" cy="800101"/>
            <a:chOff x="0" y="0"/>
            <a:chExt cx="3881250" cy="800100"/>
          </a:xfrm>
        </p:grpSpPr>
        <p:sp>
          <p:nvSpPr>
            <p:cNvPr id="110" name="Shape 110"/>
            <p:cNvSpPr/>
            <p:nvPr/>
          </p:nvSpPr>
          <p:spPr>
            <a:xfrm>
              <a:off x="0" y="0"/>
              <a:ext cx="3724853" cy="800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4500">
                  <a:solidFill>
                    <a:srgbClr val="FFFFFF"/>
                  </a:solidFill>
                  <a:latin typeface="Apple SD 산돌고딕 Neo 일반체"/>
                  <a:ea typeface="Apple SD 산돌고딕 Neo 일반체"/>
                  <a:cs typeface="Apple SD 산돌고딕 Neo 일반체"/>
                  <a:sym typeface="Apple SD 산돌고딕 Neo 일반체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4500">
                  <a:solidFill>
                    <a:srgbClr val="FFFFFF"/>
                  </a:solidFill>
                </a:rPr>
                <a:t>IN THE KNOV</a:t>
              </a:r>
            </a:p>
          </p:txBody>
        </p:sp>
        <p:sp>
          <p:nvSpPr>
            <p:cNvPr id="111" name="Shape 111"/>
            <p:cNvSpPr/>
            <p:nvPr/>
          </p:nvSpPr>
          <p:spPr>
            <a:xfrm>
              <a:off x="3410905" y="0"/>
              <a:ext cx="470346" cy="800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defRPr sz="4500">
                  <a:solidFill>
                    <a:srgbClr val="FFFFFF"/>
                  </a:solidFill>
                  <a:latin typeface="Apple SD 산돌고딕 Neo 일반체"/>
                  <a:ea typeface="Apple SD 산돌고딕 Neo 일반체"/>
                  <a:cs typeface="Apple SD 산돌고딕 Neo 일반체"/>
                  <a:sym typeface="Apple SD 산돌고딕 Neo 일반체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4500">
                  <a:solidFill>
                    <a:srgbClr val="FFFFFF"/>
                  </a:solidFill>
                </a:rPr>
                <a:t>V</a:t>
              </a:r>
            </a:p>
          </p:txBody>
        </p:sp>
      </p:grpSp>
      <p:sp>
        <p:nvSpPr>
          <p:cNvPr id="113" name="Shape 113"/>
          <p:cNvSpPr/>
          <p:nvPr/>
        </p:nvSpPr>
        <p:spPr>
          <a:xfrm>
            <a:off x="12255500" y="457200"/>
            <a:ext cx="704007" cy="7040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300" b="1"/>
            </a:lvl1pPr>
          </a:lstStyle>
          <a:p>
            <a:pPr lvl="0">
              <a:defRPr sz="1800" b="0"/>
            </a:pPr>
            <a:r>
              <a:rPr sz="3300" b="1"/>
              <a:t>X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oup 130"/>
          <p:cNvGrpSpPr/>
          <p:nvPr/>
        </p:nvGrpSpPr>
        <p:grpSpPr>
          <a:xfrm>
            <a:off x="0" y="1784857"/>
            <a:ext cx="13004800" cy="6183887"/>
            <a:chOff x="0" y="0"/>
            <a:chExt cx="13004800" cy="6183885"/>
          </a:xfrm>
        </p:grpSpPr>
        <p:sp>
          <p:nvSpPr>
            <p:cNvPr id="119" name="Shape 119"/>
            <p:cNvSpPr/>
            <p:nvPr/>
          </p:nvSpPr>
          <p:spPr>
            <a:xfrm>
              <a:off x="0" y="0"/>
              <a:ext cx="13004800" cy="6183885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0" name="Shape 120"/>
            <p:cNvSpPr/>
            <p:nvPr/>
          </p:nvSpPr>
          <p:spPr>
            <a:xfrm>
              <a:off x="190499" y="177800"/>
              <a:ext cx="12623802" cy="5828285"/>
            </a:xfrm>
            <a:prstGeom prst="rect">
              <a:avLst/>
            </a:prstGeom>
            <a:gradFill flip="none" rotWithShape="1">
              <a:gsLst>
                <a:gs pos="0">
                  <a:srgbClr val="103D67"/>
                </a:gs>
                <a:gs pos="45371">
                  <a:srgbClr val="2F5974"/>
                </a:gs>
                <a:gs pos="55370">
                  <a:srgbClr val="285473"/>
                </a:gs>
                <a:gs pos="100000">
                  <a:srgbClr val="154570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1" name="Shape 121"/>
            <p:cNvSpPr/>
            <p:nvPr/>
          </p:nvSpPr>
          <p:spPr>
            <a:xfrm>
              <a:off x="2486812" y="1200149"/>
              <a:ext cx="8031176" cy="1003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5200" b="1">
                  <a:solidFill>
                    <a:srgbClr val="FFFFF9"/>
                  </a:solidFill>
                  <a:latin typeface="Avenir Next Demi Bold"/>
                  <a:ea typeface="Avenir Next Demi Bold"/>
                  <a:cs typeface="Avenir Next Demi Bold"/>
                  <a:sym typeface="Avenir Next Demi Bold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5200" b="1">
                  <a:solidFill>
                    <a:srgbClr val="FFFFF9"/>
                  </a:solidFill>
                </a:rPr>
                <a:t>Weather is The New Black</a:t>
              </a:r>
            </a:p>
          </p:txBody>
        </p:sp>
        <p:sp>
          <p:nvSpPr>
            <p:cNvPr id="122" name="Shape 122"/>
            <p:cNvSpPr/>
            <p:nvPr/>
          </p:nvSpPr>
          <p:spPr>
            <a:xfrm>
              <a:off x="834618" y="2089150"/>
              <a:ext cx="11335564" cy="723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spcBef>
                  <a:spcPts val="100"/>
                </a:spcBef>
                <a:defRPr>
                  <a:solidFill>
                    <a:srgbClr val="FAFDFF"/>
                  </a:solidFill>
                  <a:latin typeface="Avenir Next Regular"/>
                  <a:ea typeface="Avenir Next Regular"/>
                  <a:cs typeface="Avenir Next Regular"/>
                  <a:sym typeface="Avenir Next Regular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AFDFF"/>
                  </a:solidFill>
                </a:rPr>
                <a:t>Read the Weather Marketing Technology White Paper</a:t>
              </a:r>
            </a:p>
          </p:txBody>
        </p:sp>
        <p:grpSp>
          <p:nvGrpSpPr>
            <p:cNvPr id="125" name="Group 125"/>
            <p:cNvGrpSpPr/>
            <p:nvPr/>
          </p:nvGrpSpPr>
          <p:grpSpPr>
            <a:xfrm>
              <a:off x="914400" y="3234432"/>
              <a:ext cx="6005166" cy="1405136"/>
              <a:chOff x="0" y="0"/>
              <a:chExt cx="6005165" cy="1405135"/>
            </a:xfrm>
          </p:grpSpPr>
          <p:sp>
            <p:nvSpPr>
              <p:cNvPr id="123" name="Shape 123"/>
              <p:cNvSpPr/>
              <p:nvPr/>
            </p:nvSpPr>
            <p:spPr>
              <a:xfrm>
                <a:off x="0" y="0"/>
                <a:ext cx="6005166" cy="1405136"/>
              </a:xfrm>
              <a:prstGeom prst="rect">
                <a:avLst/>
              </a:prstGeom>
              <a:solidFill>
                <a:srgbClr val="F1F1F1"/>
              </a:solidFill>
              <a:ln w="127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700">
                    <a:solidFill>
                      <a:srgbClr val="A3A0A4"/>
                    </a:solidFill>
                    <a:latin typeface="Kannada Sangam MN"/>
                    <a:ea typeface="Kannada Sangam MN"/>
                    <a:cs typeface="Kannada Sangam MN"/>
                    <a:sym typeface="Kannada Sangam MN"/>
                  </a:defRPr>
                </a:pPr>
                <a:endParaRPr/>
              </a:p>
            </p:txBody>
          </p:sp>
          <p:sp>
            <p:nvSpPr>
              <p:cNvPr id="124" name="Shape 124"/>
              <p:cNvSpPr/>
              <p:nvPr/>
            </p:nvSpPr>
            <p:spPr>
              <a:xfrm>
                <a:off x="955715" y="420439"/>
                <a:ext cx="4093735" cy="56425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>
                  <a:defRPr sz="2700" b="1">
                    <a:solidFill>
                      <a:srgbClr val="A3A0A4"/>
                    </a:solidFill>
                    <a:latin typeface="Malayalam Sangam MN"/>
                    <a:ea typeface="Malayalam Sangam MN"/>
                    <a:cs typeface="Malayalam Sangam MN"/>
                    <a:sym typeface="Malayalam Sangam MN"/>
                  </a:defRPr>
                </a:lvl1pPr>
              </a:lstStyle>
              <a:p>
                <a:pPr lvl="0">
                  <a:defRPr sz="1800" b="0">
                    <a:solidFill>
                      <a:srgbClr val="000000"/>
                    </a:solidFill>
                  </a:defRPr>
                </a:pPr>
                <a:r>
                  <a:rPr sz="2700" b="1" dirty="0">
                    <a:solidFill>
                      <a:srgbClr val="A3A0A4"/>
                    </a:solidFill>
                  </a:rPr>
                  <a:t>Please enter your email…</a:t>
                </a:r>
              </a:p>
            </p:txBody>
          </p:sp>
        </p:grpSp>
        <p:grpSp>
          <p:nvGrpSpPr>
            <p:cNvPr id="128" name="Group 128"/>
            <p:cNvGrpSpPr/>
            <p:nvPr/>
          </p:nvGrpSpPr>
          <p:grpSpPr>
            <a:xfrm>
              <a:off x="7226300" y="3234432"/>
              <a:ext cx="4853783" cy="1405137"/>
              <a:chOff x="0" y="0"/>
              <a:chExt cx="4853782" cy="1405136"/>
            </a:xfrm>
          </p:grpSpPr>
          <p:sp>
            <p:nvSpPr>
              <p:cNvPr id="126" name="Shape 126"/>
              <p:cNvSpPr/>
              <p:nvPr/>
            </p:nvSpPr>
            <p:spPr>
              <a:xfrm>
                <a:off x="0" y="0"/>
                <a:ext cx="4853782" cy="1405136"/>
              </a:xfrm>
              <a:prstGeom prst="roundRect">
                <a:avLst>
                  <a:gd name="adj" fmla="val 5688"/>
                </a:avLst>
              </a:prstGeom>
              <a:gradFill flip="none" rotWithShape="1">
                <a:gsLst>
                  <a:gs pos="0">
                    <a:srgbClr val="9CC0E8"/>
                  </a:gs>
                  <a:gs pos="4954">
                    <a:srgbClr val="739ECB"/>
                  </a:gs>
                  <a:gs pos="36208">
                    <a:srgbClr val="6F99C7"/>
                  </a:gs>
                  <a:gs pos="51768">
                    <a:srgbClr val="6791BF"/>
                  </a:gs>
                  <a:gs pos="97154">
                    <a:srgbClr val="4E7BAC"/>
                  </a:gs>
                  <a:gs pos="99948">
                    <a:srgbClr val="183E65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6E99C6"/>
                    </a:solidFill>
                  </a:defRPr>
                </a:pPr>
                <a:endParaRPr/>
              </a:p>
            </p:txBody>
          </p:sp>
          <p:sp>
            <p:nvSpPr>
              <p:cNvPr id="127" name="Shape 127"/>
              <p:cNvSpPr/>
              <p:nvPr/>
            </p:nvSpPr>
            <p:spPr>
              <a:xfrm>
                <a:off x="603235" y="238510"/>
                <a:ext cx="3571112" cy="8255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>
                  <a:defRPr sz="3800">
                    <a:solidFill>
                      <a:srgbClr val="FFFFFF"/>
                    </a:solidFill>
                    <a:latin typeface="Al Bayan Plain"/>
                    <a:ea typeface="Al Bayan Plain"/>
                    <a:cs typeface="Al Bayan Plain"/>
                    <a:sym typeface="Al Bayan Plain"/>
                  </a:defRPr>
                </a:lvl1pPr>
              </a:lstStyle>
              <a:p>
                <a:pPr lvl="0">
                  <a:defRPr sz="1800">
                    <a:solidFill>
                      <a:srgbClr val="000000"/>
                    </a:solidFill>
                  </a:defRPr>
                </a:pPr>
                <a:r>
                  <a:rPr sz="3800">
                    <a:solidFill>
                      <a:srgbClr val="FFFFFF"/>
                    </a:solidFill>
                  </a:rPr>
                  <a:t>Download Now</a:t>
                </a:r>
              </a:p>
            </p:txBody>
          </p:sp>
        </p:grpSp>
        <p:sp>
          <p:nvSpPr>
            <p:cNvPr id="129" name="Shape 129"/>
            <p:cNvSpPr/>
            <p:nvPr/>
          </p:nvSpPr>
          <p:spPr>
            <a:xfrm>
              <a:off x="3870920" y="5401270"/>
              <a:ext cx="5592878" cy="34881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600">
                  <a:solidFill>
                    <a:srgbClr val="FFFFFF"/>
                  </a:solidFill>
                  <a:latin typeface="Symbol"/>
                  <a:ea typeface="Symbol"/>
                  <a:cs typeface="Symbol"/>
                  <a:sym typeface="Symbo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600">
                  <a:solidFill>
                    <a:srgbClr val="FFFFFF"/>
                  </a:solidFill>
                  <a:latin typeface="+mn-lt"/>
                </a:rPr>
                <a:t>WE WON’T SPAM YOU OR SELL YOUR EMAIL ADDRESS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1"/>
          <p:cNvGrpSpPr/>
          <p:nvPr/>
        </p:nvGrpSpPr>
        <p:grpSpPr>
          <a:xfrm>
            <a:off x="25400" y="825499"/>
            <a:ext cx="12954001" cy="8102601"/>
            <a:chOff x="0" y="0"/>
            <a:chExt cx="12954000" cy="8102600"/>
          </a:xfrm>
        </p:grpSpPr>
        <p:sp>
          <p:nvSpPr>
            <p:cNvPr id="134" name="Shape 134"/>
            <p:cNvSpPr/>
            <p:nvPr/>
          </p:nvSpPr>
          <p:spPr>
            <a:xfrm>
              <a:off x="0" y="0"/>
              <a:ext cx="12954000" cy="8102600"/>
            </a:xfrm>
            <a:prstGeom prst="rect">
              <a:avLst/>
            </a:prstGeom>
            <a:solidFill>
              <a:srgbClr val="FBFDF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35" name="Shape 135"/>
            <p:cNvSpPr/>
            <p:nvPr/>
          </p:nvSpPr>
          <p:spPr>
            <a:xfrm>
              <a:off x="114299" y="114300"/>
              <a:ext cx="12725401" cy="7874001"/>
            </a:xfrm>
            <a:prstGeom prst="rect">
              <a:avLst/>
            </a:prstGeom>
            <a:gradFill flip="none" rotWithShape="1">
              <a:gsLst>
                <a:gs pos="10041">
                  <a:srgbClr val="2BAAB3"/>
                </a:gs>
                <a:gs pos="22004">
                  <a:srgbClr val="2EB9C1"/>
                </a:gs>
                <a:gs pos="33480">
                  <a:srgbClr val="41D2DA"/>
                </a:gs>
                <a:gs pos="45687">
                  <a:srgbClr val="38D9E3"/>
                </a:gs>
                <a:gs pos="57174">
                  <a:srgbClr val="44CFD8"/>
                </a:gs>
                <a:gs pos="68400">
                  <a:srgbClr val="44CED6"/>
                </a:gs>
                <a:gs pos="79404">
                  <a:srgbClr val="32B5BE"/>
                </a:gs>
                <a:gs pos="90850">
                  <a:srgbClr val="35ACB4"/>
                </a:gs>
              </a:gsLst>
              <a:lin ang="1920546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600"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152" name="Group 152"/>
            <p:cNvGrpSpPr/>
            <p:nvPr/>
          </p:nvGrpSpPr>
          <p:grpSpPr>
            <a:xfrm>
              <a:off x="1152731" y="2745721"/>
              <a:ext cx="10724738" cy="4263935"/>
              <a:chOff x="0" y="0"/>
              <a:chExt cx="10724736" cy="4263933"/>
            </a:xfrm>
          </p:grpSpPr>
          <p:sp>
            <p:nvSpPr>
              <p:cNvPr id="136" name="Shape 136"/>
              <p:cNvSpPr/>
              <p:nvPr/>
            </p:nvSpPr>
            <p:spPr>
              <a:xfrm>
                <a:off x="0" y="683278"/>
                <a:ext cx="10724737" cy="3580656"/>
              </a:xfrm>
              <a:prstGeom prst="rect">
                <a:avLst/>
              </a:prstGeom>
              <a:gradFill flip="none" rotWithShape="1">
                <a:gsLst>
                  <a:gs pos="0">
                    <a:srgbClr val="5FC7CD"/>
                  </a:gs>
                  <a:gs pos="8149">
                    <a:srgbClr val="5FC7CD"/>
                  </a:gs>
                  <a:gs pos="27761">
                    <a:srgbClr val="90D8DB"/>
                  </a:gs>
                  <a:gs pos="49299">
                    <a:srgbClr val="A4DFE1"/>
                  </a:gs>
                  <a:gs pos="70106">
                    <a:srgbClr val="9CDBDB"/>
                  </a:gs>
                  <a:gs pos="92422">
                    <a:srgbClr val="64C8CD"/>
                  </a:gs>
                  <a:gs pos="100000">
                    <a:srgbClr val="64C8CD"/>
                  </a:gs>
                </a:gsLst>
                <a:lin ang="21582388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grpSp>
            <p:nvGrpSpPr>
              <p:cNvPr id="151" name="Group 151"/>
              <p:cNvGrpSpPr/>
              <p:nvPr/>
            </p:nvGrpSpPr>
            <p:grpSpPr>
              <a:xfrm>
                <a:off x="135128" y="0"/>
                <a:ext cx="10335029" cy="3987728"/>
                <a:chOff x="0" y="0"/>
                <a:chExt cx="10335028" cy="3987727"/>
              </a:xfrm>
            </p:grpSpPr>
            <p:grpSp>
              <p:nvGrpSpPr>
                <p:cNvPr id="139" name="Group 139"/>
                <p:cNvGrpSpPr/>
                <p:nvPr/>
              </p:nvGrpSpPr>
              <p:grpSpPr>
                <a:xfrm>
                  <a:off x="0" y="915178"/>
                  <a:ext cx="10289379" cy="970631"/>
                  <a:chOff x="0" y="0"/>
                  <a:chExt cx="10289378" cy="970630"/>
                </a:xfrm>
              </p:grpSpPr>
              <p:sp>
                <p:nvSpPr>
                  <p:cNvPr id="137" name="Shape 137"/>
                  <p:cNvSpPr/>
                  <p:nvPr/>
                </p:nvSpPr>
                <p:spPr>
                  <a:xfrm>
                    <a:off x="76794" y="0"/>
                    <a:ext cx="10212585" cy="970631"/>
                  </a:xfrm>
                  <a:prstGeom prst="rect">
                    <a:avLst/>
                  </a:prstGeom>
                  <a:blipFill rotWithShape="1">
                    <a:blip r:embed="rId2"/>
                    <a:srcRect/>
                    <a:tile tx="0" ty="0" sx="100000" sy="100000" flip="none" algn="tl"/>
                  </a:blipFill>
                  <a:ln w="12700" cap="flat">
                    <a:noFill/>
                    <a:miter lim="400000"/>
                  </a:ln>
                  <a:effectLst>
                    <a:outerShdw blurRad="139700" dist="51378" dir="812694" rotWithShape="0">
                      <a:srgbClr val="000000">
                        <a:alpha val="71836"/>
                      </a:srgbClr>
                    </a:outerShdw>
                  </a:effectLst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lvl="0">
                      <a:defRPr sz="2600">
                        <a:solidFill>
                          <a:srgbClr val="FFFFFF"/>
                        </a:solidFill>
                      </a:defRPr>
                    </a:pPr>
                    <a:endParaRPr/>
                  </a:p>
                </p:txBody>
              </p:sp>
              <p:sp>
                <p:nvSpPr>
                  <p:cNvPr id="138" name="Shape 138"/>
                  <p:cNvSpPr/>
                  <p:nvPr/>
                </p:nvSpPr>
                <p:spPr>
                  <a:xfrm>
                    <a:off x="0" y="212264"/>
                    <a:ext cx="3704379" cy="622302"/>
                  </a:xfrm>
                  <a:prstGeom prst="rect">
                    <a:avLst/>
                  </a:prstGeom>
                  <a:noFill/>
                  <a:ln w="12700" cap="flat">
                    <a:noFill/>
                    <a:miter lim="400000"/>
                  </a:ln>
                  <a:effectLst/>
                  <a:extLst>
                    <a:ext uri="{C572A759-6A51-4108-AA02-DFA0A04FC94B}">
                      <ma14:wrappingTextBoxFlag xmlns:ma14="http://schemas.microsoft.com/office/mac/drawingml/2011/main" val="1"/>
                    </a:ext>
                  </a:extLst>
                </p:spPr>
                <p:txBody>
                  <a:bodyPr wrap="square" lIns="0" tIns="0" rIns="0" bIns="0" numCol="1" anchor="ctr">
                    <a:noAutofit/>
                  </a:bodyPr>
                  <a:lstStyle>
                    <a:lvl1pPr>
                      <a:defRPr sz="3000" b="1">
                        <a:solidFill>
                          <a:srgbClr val="A5A7AF"/>
                        </a:solidFill>
                        <a:latin typeface="Devanagari Sangam MN"/>
                        <a:ea typeface="Devanagari Sangam MN"/>
                        <a:cs typeface="Devanagari Sangam MN"/>
                        <a:sym typeface="Devanagari Sangam MN"/>
                      </a:defRPr>
                    </a:lvl1pPr>
                  </a:lstStyle>
                  <a:p>
                    <a:pPr lvl="0">
                      <a:defRPr sz="1800" b="0">
                        <a:solidFill>
                          <a:srgbClr val="000000"/>
                        </a:solidFill>
                      </a:defRPr>
                    </a:pPr>
                    <a:r>
                      <a:rPr sz="2500" b="1">
                        <a:solidFill>
                          <a:srgbClr val="A5A7AF"/>
                        </a:solidFill>
                      </a:rPr>
                      <a:t>Enter Your </a:t>
                    </a:r>
                    <a:r>
                      <a:rPr sz="2500" b="1" smtClean="0">
                        <a:solidFill>
                          <a:srgbClr val="A5A7AF"/>
                        </a:solidFill>
                      </a:rPr>
                      <a:t>Email</a:t>
                    </a:r>
                    <a:r>
                      <a:rPr lang="en-US" sz="2500" b="1" dirty="0" smtClean="0">
                        <a:solidFill>
                          <a:srgbClr val="A5A7AF"/>
                        </a:solidFill>
                      </a:rPr>
                      <a:t> </a:t>
                    </a:r>
                    <a:r>
                      <a:rPr sz="2500" b="1" smtClean="0">
                        <a:solidFill>
                          <a:srgbClr val="A5A7AF"/>
                        </a:solidFill>
                      </a:rPr>
                      <a:t>Here</a:t>
                    </a:r>
                    <a:endParaRPr sz="2500" b="1">
                      <a:solidFill>
                        <a:srgbClr val="A5A7AF"/>
                      </a:solidFill>
                    </a:endParaRPr>
                  </a:p>
                </p:txBody>
              </p:sp>
            </p:grpSp>
            <p:grpSp>
              <p:nvGrpSpPr>
                <p:cNvPr id="142" name="Group 142"/>
                <p:cNvGrpSpPr/>
                <p:nvPr/>
              </p:nvGrpSpPr>
              <p:grpSpPr>
                <a:xfrm>
                  <a:off x="81350" y="2239530"/>
                  <a:ext cx="10253679" cy="1748198"/>
                  <a:chOff x="0" y="0"/>
                  <a:chExt cx="10253677" cy="1748197"/>
                </a:xfrm>
              </p:grpSpPr>
              <p:sp>
                <p:nvSpPr>
                  <p:cNvPr id="140" name="Shape 140"/>
                  <p:cNvSpPr/>
                  <p:nvPr/>
                </p:nvSpPr>
                <p:spPr>
                  <a:xfrm>
                    <a:off x="0" y="0"/>
                    <a:ext cx="10253678" cy="1748198"/>
                  </a:xfrm>
                  <a:prstGeom prst="roundRect">
                    <a:avLst>
                      <a:gd name="adj" fmla="val 23113"/>
                    </a:avLst>
                  </a:prstGeom>
                  <a:gradFill flip="none" rotWithShape="1">
                    <a:gsLst>
                      <a:gs pos="5696">
                        <a:srgbClr val="F9F0A0"/>
                      </a:gs>
                      <a:gs pos="9984">
                        <a:srgbClr val="EDCF2F"/>
                      </a:gs>
                      <a:gs pos="37315">
                        <a:srgbClr val="EDCE2F"/>
                      </a:gs>
                      <a:gs pos="60050">
                        <a:srgbClr val="EDCB2E"/>
                      </a:gs>
                      <a:gs pos="81703">
                        <a:srgbClr val="EFBE2C"/>
                      </a:gs>
                      <a:gs pos="97097">
                        <a:srgbClr val="EFBE2C"/>
                      </a:gs>
                    </a:gsLst>
                    <a:lin ang="5395428" scaled="0"/>
                  </a:gra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lvl="0">
                      <a:defRPr sz="2600">
                        <a:solidFill>
                          <a:srgbClr val="FFFFFF"/>
                        </a:solidFill>
                      </a:defRPr>
                    </a:pPr>
                    <a:endParaRPr/>
                  </a:p>
                </p:txBody>
              </p:sp>
              <p:sp>
                <p:nvSpPr>
                  <p:cNvPr id="141" name="Shape 141"/>
                  <p:cNvSpPr/>
                  <p:nvPr/>
                </p:nvSpPr>
                <p:spPr>
                  <a:xfrm>
                    <a:off x="489910" y="122281"/>
                    <a:ext cx="9273857" cy="716154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573" extrusionOk="0">
                        <a:moveTo>
                          <a:pt x="0" y="0"/>
                        </a:moveTo>
                        <a:lnTo>
                          <a:pt x="21600" y="0"/>
                        </a:lnTo>
                        <a:cubicBezTo>
                          <a:pt x="21016" y="3288"/>
                          <a:pt x="20416" y="6047"/>
                          <a:pt x="19803" y="8255"/>
                        </a:cubicBezTo>
                        <a:cubicBezTo>
                          <a:pt x="19199" y="10430"/>
                          <a:pt x="18584" y="12065"/>
                          <a:pt x="17967" y="13490"/>
                        </a:cubicBezTo>
                        <a:cubicBezTo>
                          <a:pt x="17345" y="14927"/>
                          <a:pt x="16722" y="16149"/>
                          <a:pt x="16095" y="17198"/>
                        </a:cubicBezTo>
                        <a:cubicBezTo>
                          <a:pt x="15470" y="18246"/>
                          <a:pt x="14843" y="19122"/>
                          <a:pt x="14215" y="19781"/>
                        </a:cubicBezTo>
                        <a:cubicBezTo>
                          <a:pt x="13581" y="20447"/>
                          <a:pt x="12946" y="20892"/>
                          <a:pt x="12311" y="21180"/>
                        </a:cubicBezTo>
                        <a:cubicBezTo>
                          <a:pt x="11669" y="21470"/>
                          <a:pt x="11026" y="21600"/>
                          <a:pt x="10384" y="21568"/>
                        </a:cubicBezTo>
                        <a:cubicBezTo>
                          <a:pt x="9859" y="21544"/>
                          <a:pt x="9333" y="21371"/>
                          <a:pt x="8808" y="21048"/>
                        </a:cubicBezTo>
                        <a:cubicBezTo>
                          <a:pt x="8279" y="20723"/>
                          <a:pt x="7750" y="20246"/>
                          <a:pt x="7221" y="19717"/>
                        </a:cubicBezTo>
                        <a:cubicBezTo>
                          <a:pt x="6685" y="19181"/>
                          <a:pt x="6149" y="18590"/>
                          <a:pt x="5615" y="17747"/>
                        </a:cubicBezTo>
                        <a:cubicBezTo>
                          <a:pt x="5092" y="16920"/>
                          <a:pt x="4572" y="15852"/>
                          <a:pt x="4054" y="14604"/>
                        </a:cubicBezTo>
                        <a:cubicBezTo>
                          <a:pt x="3359" y="12932"/>
                          <a:pt x="2670" y="10940"/>
                          <a:pt x="1990" y="8507"/>
                        </a:cubicBezTo>
                        <a:cubicBezTo>
                          <a:pt x="1316" y="6099"/>
                          <a:pt x="652" y="3259"/>
                          <a:pt x="0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1DA50">
                          <a:alpha val="76841"/>
                        </a:srgbClr>
                      </a:gs>
                      <a:gs pos="28599">
                        <a:srgbClr val="F2D53A">
                          <a:alpha val="76841"/>
                        </a:srgbClr>
                      </a:gs>
                      <a:gs pos="48607">
                        <a:srgbClr val="F2DA53">
                          <a:alpha val="76841"/>
                        </a:srgbClr>
                      </a:gs>
                      <a:gs pos="69359">
                        <a:srgbClr val="F4DA5B">
                          <a:alpha val="76841"/>
                        </a:srgbClr>
                      </a:gs>
                      <a:gs pos="92020">
                        <a:srgbClr val="F8DE5D">
                          <a:alpha val="76841"/>
                        </a:srgbClr>
                      </a:gs>
                    </a:gsLst>
                    <a:lin ang="5395428" scaled="0"/>
                  </a:gra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lvl="0">
                      <a:defRPr sz="2600">
                        <a:solidFill>
                          <a:srgbClr val="FFFFFF"/>
                        </a:solidFill>
                      </a:defRPr>
                    </a:pPr>
                    <a:endParaRPr/>
                  </a:p>
                </p:txBody>
              </p:sp>
            </p:grpSp>
            <p:grpSp>
              <p:nvGrpSpPr>
                <p:cNvPr id="149" name="Group 149"/>
                <p:cNvGrpSpPr/>
                <p:nvPr/>
              </p:nvGrpSpPr>
              <p:grpSpPr>
                <a:xfrm>
                  <a:off x="367184" y="2650078"/>
                  <a:ext cx="9631945" cy="952501"/>
                  <a:chOff x="0" y="0"/>
                  <a:chExt cx="9631944" cy="952500"/>
                </a:xfrm>
              </p:grpSpPr>
              <p:grpSp>
                <p:nvGrpSpPr>
                  <p:cNvPr id="147" name="Group 147"/>
                  <p:cNvGrpSpPr/>
                  <p:nvPr/>
                </p:nvGrpSpPr>
                <p:grpSpPr>
                  <a:xfrm>
                    <a:off x="9026728" y="173642"/>
                    <a:ext cx="605217" cy="605216"/>
                    <a:chOff x="0" y="0"/>
                    <a:chExt cx="605215" cy="605215"/>
                  </a:xfrm>
                </p:grpSpPr>
                <p:sp>
                  <p:nvSpPr>
                    <p:cNvPr id="143" name="Shape 143"/>
                    <p:cNvSpPr/>
                    <p:nvPr/>
                  </p:nvSpPr>
                  <p:spPr>
                    <a:xfrm>
                      <a:off x="0" y="0"/>
                      <a:ext cx="605216" cy="605216"/>
                    </a:xfrm>
                    <a:custGeom>
                      <a:avLst/>
                      <a:gdLst/>
                      <a:ahLst/>
                      <a:cxnLst>
                        <a:cxn ang="0">
                          <a:pos x="wd2" y="hd2"/>
                        </a:cxn>
                        <a:cxn ang="5400000">
                          <a:pos x="wd2" y="hd2"/>
                        </a:cxn>
                        <a:cxn ang="10800000">
                          <a:pos x="wd2" y="hd2"/>
                        </a:cxn>
                        <a:cxn ang="16200000">
                          <a:pos x="wd2" y="hd2"/>
                        </a:cxn>
                      </a:cxnLst>
                      <a:rect l="0" t="0" r="r" b="b"/>
                      <a:pathLst>
                        <a:path w="19679" h="19679" extrusionOk="0">
                          <a:moveTo>
                            <a:pt x="16796" y="2882"/>
                          </a:moveTo>
                          <a:cubicBezTo>
                            <a:pt x="20639" y="6724"/>
                            <a:pt x="20639" y="12954"/>
                            <a:pt x="16796" y="16796"/>
                          </a:cubicBezTo>
                          <a:cubicBezTo>
                            <a:pt x="12954" y="20639"/>
                            <a:pt x="6724" y="20639"/>
                            <a:pt x="2882" y="16796"/>
                          </a:cubicBezTo>
                          <a:cubicBezTo>
                            <a:pt x="-961" y="12954"/>
                            <a:pt x="-961" y="6724"/>
                            <a:pt x="2882" y="2882"/>
                          </a:cubicBezTo>
                          <a:cubicBezTo>
                            <a:pt x="6724" y="-961"/>
                            <a:pt x="12954" y="-961"/>
                            <a:pt x="16796" y="2882"/>
                          </a:cubicBezTo>
                          <a:close/>
                        </a:path>
                      </a:pathLst>
                    </a:custGeom>
                    <a:solidFill>
                      <a:srgbClr val="644D17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0" tIns="0" rIns="0" bIns="0" numCol="1" anchor="ctr">
                      <a:noAutofit/>
                    </a:bodyPr>
                    <a:lstStyle/>
                    <a:p>
                      <a:pPr lvl="0">
                        <a:defRPr sz="2600">
                          <a:solidFill>
                            <a:srgbClr val="FFFFFF"/>
                          </a:solidFill>
                        </a:defRPr>
                      </a:pPr>
                      <a:endParaRPr/>
                    </a:p>
                  </p:txBody>
                </p:sp>
                <p:grpSp>
                  <p:nvGrpSpPr>
                    <p:cNvPr id="146" name="Group 146"/>
                    <p:cNvGrpSpPr/>
                    <p:nvPr/>
                  </p:nvGrpSpPr>
                  <p:grpSpPr>
                    <a:xfrm>
                      <a:off x="89785" y="168228"/>
                      <a:ext cx="425645" cy="268760"/>
                      <a:chOff x="0" y="0"/>
                      <a:chExt cx="425644" cy="268758"/>
                    </a:xfrm>
                  </p:grpSpPr>
                  <p:sp>
                    <p:nvSpPr>
                      <p:cNvPr id="144" name="Shape 144"/>
                      <p:cNvSpPr/>
                      <p:nvPr/>
                    </p:nvSpPr>
                    <p:spPr>
                      <a:xfrm>
                        <a:off x="26679" y="0"/>
                        <a:ext cx="372233" cy="268759"/>
                      </a:xfrm>
                      <a:prstGeom prst="roundRect">
                        <a:avLst>
                          <a:gd name="adj" fmla="val 25571"/>
                        </a:avLst>
                      </a:prstGeom>
                      <a:solidFill>
                        <a:srgbClr val="FEFCFE"/>
                      </a:solidFill>
                      <a:ln w="12700" cap="flat">
                        <a:noFill/>
                        <a:miter lim="400000"/>
                      </a:ln>
                      <a:effectLst/>
                    </p:spPr>
                    <p:txBody>
                      <a:bodyPr wrap="square" lIns="0" tIns="0" rIns="0" bIns="0" numCol="1" anchor="ctr">
                        <a:noAutofit/>
                      </a:bodyPr>
                      <a:lstStyle/>
                      <a:p>
                        <a:pPr lvl="0">
                          <a:defRPr sz="2600">
                            <a:solidFill>
                              <a:srgbClr val="FFFFFF"/>
                            </a:solidFill>
                          </a:defRPr>
                        </a:pPr>
                        <a:endParaRPr/>
                      </a:p>
                    </p:txBody>
                  </p:sp>
                  <p:sp>
                    <p:nvSpPr>
                      <p:cNvPr id="145" name="Shape 145"/>
                      <p:cNvSpPr/>
                      <p:nvPr/>
                    </p:nvSpPr>
                    <p:spPr>
                      <a:xfrm>
                        <a:off x="0" y="1984"/>
                        <a:ext cx="425645" cy="12264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wd2" y="hd2"/>
                          </a:cxn>
                          <a:cxn ang="5400000">
                            <a:pos x="wd2" y="hd2"/>
                          </a:cxn>
                          <a:cxn ang="10800000">
                            <a:pos x="wd2" y="hd2"/>
                          </a:cxn>
                          <a:cxn ang="16200000">
                            <a:pos x="wd2" y="hd2"/>
                          </a:cxn>
                        </a:cxnLst>
                        <a:rect l="0" t="0" r="r" b="b"/>
                        <a:pathLst>
                          <a:path w="21600" h="21600" extrusionOk="0">
                            <a:moveTo>
                              <a:pt x="0" y="0"/>
                            </a:moveTo>
                            <a:lnTo>
                              <a:pt x="10805" y="21600"/>
                            </a:lnTo>
                            <a:lnTo>
                              <a:pt x="21600" y="263"/>
                            </a:lnTo>
                          </a:path>
                        </a:pathLst>
                      </a:custGeom>
                      <a:noFill/>
                      <a:ln w="25400" cap="flat">
                        <a:solidFill>
                          <a:srgbClr val="654D10"/>
                        </a:solidFill>
                        <a:prstDash val="solid"/>
                        <a:miter lim="400000"/>
                      </a:ln>
                      <a:effectLst/>
                    </p:spPr>
                    <p:txBody>
                      <a:bodyPr wrap="square" lIns="0" tIns="0" rIns="0" bIns="0" numCol="1" anchor="ctr">
                        <a:noAutofit/>
                      </a:bodyPr>
                      <a:lstStyle/>
                      <a:p>
                        <a:pPr lvl="0">
                          <a:defRPr sz="2600">
                            <a:solidFill>
                              <a:srgbClr val="FFFFFF"/>
                            </a:solidFill>
                          </a:defRPr>
                        </a:pPr>
                        <a:endParaRPr/>
                      </a:p>
                    </p:txBody>
                  </p:sp>
                </p:grpSp>
              </p:grpSp>
              <p:sp>
                <p:nvSpPr>
                  <p:cNvPr id="148" name="Shape 148"/>
                  <p:cNvSpPr/>
                  <p:nvPr/>
                </p:nvSpPr>
                <p:spPr>
                  <a:xfrm>
                    <a:off x="0" y="0"/>
                    <a:ext cx="8818411" cy="952500"/>
                  </a:xfrm>
                  <a:prstGeom prst="rect">
                    <a:avLst/>
                  </a:prstGeom>
                  <a:noFill/>
                  <a:ln w="12700" cap="flat">
                    <a:noFill/>
                    <a:miter lim="400000"/>
                  </a:ln>
                  <a:effectLst/>
                  <a:extLst>
                    <a:ext uri="{C572A759-6A51-4108-AA02-DFA0A04FC94B}">
                      <ma14:wrappingTextBoxFlag xmlns:ma14="http://schemas.microsoft.com/office/mac/drawingml/2011/main" val="1"/>
                    </a:ext>
                  </a:extLst>
                </p:spPr>
                <p:txBody>
                  <a:bodyPr wrap="none" lIns="0" tIns="0" rIns="0" bIns="0" numCol="1" anchor="ctr">
                    <a:spAutoFit/>
                  </a:bodyPr>
                  <a:lstStyle/>
                  <a:p>
                    <a:pPr lvl="0">
                      <a:defRPr sz="1800"/>
                    </a:pPr>
                    <a:r>
                      <a:rPr sz="4900">
                        <a:solidFill>
                          <a:srgbClr val="A8601A"/>
                        </a:solidFill>
                        <a:latin typeface="Avenir Next Regular"/>
                        <a:ea typeface="Avenir Next Regular"/>
                        <a:cs typeface="Avenir Next Regular"/>
                        <a:sym typeface="Avenir Next Regular"/>
                      </a:rPr>
                      <a:t>GET MY</a:t>
                    </a:r>
                    <a:r>
                      <a:rPr sz="4900" b="1">
                        <a:solidFill>
                          <a:srgbClr val="A8601A"/>
                        </a:solidFill>
                        <a:latin typeface="Avenir Next Demi Bold"/>
                        <a:ea typeface="Avenir Next Demi Bold"/>
                        <a:cs typeface="Avenir Next Demi Bold"/>
                        <a:sym typeface="Avenir Next Demi Bold"/>
                      </a:rPr>
                      <a:t> 7 FREE VIDEOS </a:t>
                    </a:r>
                    <a:r>
                      <a:rPr sz="4900">
                        <a:solidFill>
                          <a:srgbClr val="A8601A"/>
                        </a:solidFill>
                        <a:latin typeface="Avenir Next Regular"/>
                        <a:ea typeface="Avenir Next Regular"/>
                        <a:cs typeface="Avenir Next Regular"/>
                        <a:sym typeface="Avenir Next Regular"/>
                      </a:rPr>
                      <a:t>NOW</a:t>
                    </a:r>
                  </a:p>
                </p:txBody>
              </p:sp>
            </p:grpSp>
            <p:sp>
              <p:nvSpPr>
                <p:cNvPr id="150" name="Shape 150"/>
                <p:cNvSpPr/>
                <p:nvPr/>
              </p:nvSpPr>
              <p:spPr>
                <a:xfrm>
                  <a:off x="435951" y="0"/>
                  <a:ext cx="1042084" cy="1150917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3841" y="13378"/>
                      </a:moveTo>
                      <a:cubicBezTo>
                        <a:pt x="5361" y="9604"/>
                        <a:pt x="8056" y="6309"/>
                        <a:pt x="11599" y="3891"/>
                      </a:cubicBezTo>
                      <a:cubicBezTo>
                        <a:pt x="14539" y="1884"/>
                        <a:pt x="17969" y="550"/>
                        <a:pt x="21600" y="0"/>
                      </a:cubicBezTo>
                      <a:cubicBezTo>
                        <a:pt x="18072" y="1218"/>
                        <a:pt x="14983" y="3294"/>
                        <a:pt x="12673" y="5999"/>
                      </a:cubicBezTo>
                      <a:cubicBezTo>
                        <a:pt x="10664" y="8352"/>
                        <a:pt x="9310" y="11109"/>
                        <a:pt x="8725" y="14036"/>
                      </a:cubicBezTo>
                      <a:lnTo>
                        <a:pt x="13796" y="13421"/>
                      </a:lnTo>
                      <a:lnTo>
                        <a:pt x="3962" y="21600"/>
                      </a:lnTo>
                      <a:lnTo>
                        <a:pt x="0" y="11443"/>
                      </a:lnTo>
                      <a:lnTo>
                        <a:pt x="3841" y="13378"/>
                      </a:lnTo>
                      <a:close/>
                    </a:path>
                  </a:pathLst>
                </a:custGeom>
                <a:gradFill flip="none" rotWithShape="1">
                  <a:gsLst>
                    <a:gs pos="10041">
                      <a:srgbClr val="F1B92F"/>
                    </a:gs>
                    <a:gs pos="38567">
                      <a:srgbClr val="F3C548"/>
                    </a:gs>
                    <a:gs pos="79728">
                      <a:srgbClr val="FBED96"/>
                    </a:gs>
                    <a:gs pos="92196">
                      <a:srgbClr val="FDF8AD"/>
                    </a:gs>
                  </a:gsLst>
                  <a:lin ang="19205460" scaled="0"/>
                </a:gradFill>
                <a:ln w="25400" cap="flat">
                  <a:solidFill>
                    <a:srgbClr val="E9D052">
                      <a:alpha val="60000"/>
                    </a:srgbClr>
                  </a:solidFill>
                  <a:prstDash val="solid"/>
                  <a:miter lim="400000"/>
                </a:ln>
                <a:effectLst>
                  <a:outerShdw blurRad="139700" dist="51378" dir="812694" rotWithShape="0">
                    <a:srgbClr val="000000">
                      <a:alpha val="71836"/>
                    </a:srgbClr>
                  </a:outerShdw>
                </a:effectLst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6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</p:grpSp>
        </p:grpSp>
        <p:grpSp>
          <p:nvGrpSpPr>
            <p:cNvPr id="157" name="Group 157"/>
            <p:cNvGrpSpPr/>
            <p:nvPr/>
          </p:nvGrpSpPr>
          <p:grpSpPr>
            <a:xfrm>
              <a:off x="1269250" y="298450"/>
              <a:ext cx="10415499" cy="2762251"/>
              <a:chOff x="0" y="0"/>
              <a:chExt cx="10415498" cy="2762250"/>
            </a:xfrm>
          </p:grpSpPr>
          <p:grpSp>
            <p:nvGrpSpPr>
              <p:cNvPr id="155" name="Group 155"/>
              <p:cNvGrpSpPr/>
              <p:nvPr/>
            </p:nvGrpSpPr>
            <p:grpSpPr>
              <a:xfrm>
                <a:off x="0" y="0"/>
                <a:ext cx="10415499" cy="2171701"/>
                <a:chOff x="0" y="0"/>
                <a:chExt cx="10415498" cy="2171699"/>
              </a:xfrm>
            </p:grpSpPr>
            <p:sp>
              <p:nvSpPr>
                <p:cNvPr id="153" name="Shape 153"/>
                <p:cNvSpPr/>
                <p:nvPr/>
              </p:nvSpPr>
              <p:spPr>
                <a:xfrm>
                  <a:off x="2484774" y="0"/>
                  <a:ext cx="5445951" cy="105410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lvl="0">
                    <a:defRPr sz="1800"/>
                  </a:pPr>
                  <a:r>
                    <a:rPr sz="5500" b="1">
                      <a:solidFill>
                        <a:srgbClr val="063F40"/>
                      </a:solidFill>
                      <a:latin typeface="Avenir Next Demi Bold"/>
                      <a:ea typeface="Avenir Next Demi Bold"/>
                      <a:cs typeface="Avenir Next Demi Bold"/>
                      <a:sym typeface="Avenir Next Demi Bold"/>
                    </a:rPr>
                    <a:t>Get 7</a:t>
                  </a:r>
                  <a:r>
                    <a:rPr sz="5500">
                      <a:solidFill>
                        <a:srgbClr val="FFFFFF"/>
                      </a:solidFill>
                      <a:latin typeface="Avenir Next Demi Bold"/>
                      <a:ea typeface="Avenir Next Demi Bold"/>
                      <a:cs typeface="Avenir Next Demi Bold"/>
                      <a:sym typeface="Avenir Next Demi Bold"/>
                    </a:rPr>
                    <a:t> Absolutely</a:t>
                  </a:r>
                </a:p>
              </p:txBody>
            </p:sp>
            <p:sp>
              <p:nvSpPr>
                <p:cNvPr id="154" name="Shape 154"/>
                <p:cNvSpPr/>
                <p:nvPr/>
              </p:nvSpPr>
              <p:spPr>
                <a:xfrm>
                  <a:off x="-1" y="736600"/>
                  <a:ext cx="10415500" cy="143510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lvl="0">
                    <a:defRPr sz="1800"/>
                  </a:pPr>
                  <a:r>
                    <a:rPr sz="7700" b="1">
                      <a:solidFill>
                        <a:srgbClr val="084143"/>
                      </a:solidFill>
                      <a:latin typeface="Avenir Next Regular"/>
                      <a:ea typeface="Avenir Next Regular"/>
                      <a:cs typeface="Avenir Next Regular"/>
                      <a:sym typeface="Avenir Next Regular"/>
                    </a:rPr>
                    <a:t>FREE</a:t>
                  </a:r>
                  <a:r>
                    <a:rPr sz="7700" b="1">
                      <a:solidFill>
                        <a:srgbClr val="FFFFFF"/>
                      </a:solidFill>
                      <a:latin typeface="Avenir Next Regular"/>
                      <a:ea typeface="Avenir Next Regular"/>
                      <a:cs typeface="Avenir Next Regular"/>
                      <a:sym typeface="Avenir Next Regular"/>
                    </a:rPr>
                    <a:t> VIDEO LESSONS</a:t>
                  </a:r>
                </a:p>
              </p:txBody>
            </p:sp>
          </p:grpSp>
          <p:sp>
            <p:nvSpPr>
              <p:cNvPr id="156" name="Shape 156"/>
              <p:cNvSpPr/>
              <p:nvPr/>
            </p:nvSpPr>
            <p:spPr>
              <a:xfrm>
                <a:off x="1662163" y="2101850"/>
                <a:ext cx="7167373" cy="6604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ctr">
                <a:spAutoFit/>
              </a:bodyPr>
              <a:lstStyle>
                <a:lvl1pPr>
                  <a:defRPr sz="3200">
                    <a:solidFill>
                      <a:srgbClr val="105157"/>
                    </a:solidFill>
                    <a:latin typeface="Avenir Next Regular"/>
                    <a:ea typeface="Avenir Next Regular"/>
                    <a:cs typeface="Avenir Next Regular"/>
                    <a:sym typeface="Avenir Next Regular"/>
                  </a:defRPr>
                </a:lvl1pPr>
              </a:lstStyle>
              <a:p>
                <a:pPr lvl="0">
                  <a:defRPr sz="1800">
                    <a:solidFill>
                      <a:srgbClr val="000000"/>
                    </a:solidFill>
                  </a:defRPr>
                </a:pPr>
                <a:r>
                  <a:rPr sz="3200">
                    <a:solidFill>
                      <a:srgbClr val="105157"/>
                    </a:solidFill>
                  </a:rPr>
                  <a:t>Sign up to receive your 7 videos now !</a:t>
                </a:r>
              </a:p>
            </p:txBody>
          </p:sp>
        </p:grpSp>
        <p:grpSp>
          <p:nvGrpSpPr>
            <p:cNvPr id="160" name="Group 160"/>
            <p:cNvGrpSpPr/>
            <p:nvPr/>
          </p:nvGrpSpPr>
          <p:grpSpPr>
            <a:xfrm>
              <a:off x="2690382" y="7162800"/>
              <a:ext cx="7911836" cy="508000"/>
              <a:chOff x="0" y="0"/>
              <a:chExt cx="7911835" cy="508000"/>
            </a:xfrm>
          </p:grpSpPr>
          <p:sp>
            <p:nvSpPr>
              <p:cNvPr id="158" name="Shape 158"/>
              <p:cNvSpPr/>
              <p:nvPr/>
            </p:nvSpPr>
            <p:spPr>
              <a:xfrm>
                <a:off x="0" y="438480"/>
                <a:ext cx="7841038" cy="25401"/>
              </a:xfrm>
              <a:prstGeom prst="rect">
                <a:avLst/>
              </a:prstGeom>
              <a:solidFill>
                <a:srgbClr val="A8F3F8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600">
                    <a:solidFill>
                      <a:srgbClr val="9CF3F8"/>
                    </a:solidFill>
                  </a:defRPr>
                </a:pPr>
                <a:endParaRPr/>
              </a:p>
            </p:txBody>
          </p:sp>
          <p:sp>
            <p:nvSpPr>
              <p:cNvPr id="159" name="Shape 159"/>
              <p:cNvSpPr/>
              <p:nvPr/>
            </p:nvSpPr>
            <p:spPr>
              <a:xfrm>
                <a:off x="12545" y="0"/>
                <a:ext cx="7899291" cy="5080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noAutofit/>
              </a:bodyPr>
              <a:lstStyle>
                <a:lvl1pPr indent="12700">
                  <a:defRPr sz="2600" b="1" i="1">
                    <a:solidFill>
                      <a:srgbClr val="E5FCF6"/>
                    </a:solidFill>
                    <a:latin typeface="Avenir Next Demi Bold"/>
                    <a:ea typeface="Avenir Next Demi Bold"/>
                    <a:cs typeface="Avenir Next Demi Bold"/>
                    <a:sym typeface="Avenir Next Demi Bold"/>
                  </a:defRPr>
                </a:lvl1pPr>
              </a:lstStyle>
              <a:p>
                <a:pPr lvl="0">
                  <a:defRPr sz="1800" b="0" i="0">
                    <a:solidFill>
                      <a:srgbClr val="000000"/>
                    </a:solidFill>
                  </a:defRPr>
                </a:pPr>
                <a:r>
                  <a:rPr sz="2500" b="1" i="1">
                    <a:solidFill>
                      <a:srgbClr val="E5FCF6"/>
                    </a:solidFill>
                  </a:rPr>
                  <a:t>No thanks, I prefer not to build generational wealth.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8" name="Group 168"/>
          <p:cNvGrpSpPr/>
          <p:nvPr/>
        </p:nvGrpSpPr>
        <p:grpSpPr>
          <a:xfrm>
            <a:off x="0" y="711200"/>
            <a:ext cx="13004801" cy="8331201"/>
            <a:chOff x="0" y="0"/>
            <a:chExt cx="13004800" cy="8331200"/>
          </a:xfrm>
        </p:grpSpPr>
        <p:sp>
          <p:nvSpPr>
            <p:cNvPr id="166" name="Shape 166"/>
            <p:cNvSpPr/>
            <p:nvPr/>
          </p:nvSpPr>
          <p:spPr>
            <a:xfrm>
              <a:off x="0" y="0"/>
              <a:ext cx="13004800" cy="8331200"/>
            </a:xfrm>
            <a:prstGeom prst="rect">
              <a:avLst/>
            </a:prstGeom>
            <a:solidFill>
              <a:srgbClr val="1A1A19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7" name="Shape 167"/>
            <p:cNvSpPr/>
            <p:nvPr/>
          </p:nvSpPr>
          <p:spPr>
            <a:xfrm>
              <a:off x="253999" y="266700"/>
              <a:ext cx="12496801" cy="7797801"/>
            </a:xfrm>
            <a:prstGeom prst="rect">
              <a:avLst/>
            </a:prstGeom>
            <a:solidFill>
              <a:srgbClr val="F5B43D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171" name="Group 171"/>
          <p:cNvGrpSpPr/>
          <p:nvPr/>
        </p:nvGrpSpPr>
        <p:grpSpPr>
          <a:xfrm>
            <a:off x="3081146" y="1409699"/>
            <a:ext cx="7121908" cy="2260601"/>
            <a:chOff x="-14033" y="0"/>
            <a:chExt cx="7121906" cy="2260599"/>
          </a:xfrm>
        </p:grpSpPr>
        <p:sp>
          <p:nvSpPr>
            <p:cNvPr id="169" name="Shape 169"/>
            <p:cNvSpPr/>
            <p:nvPr/>
          </p:nvSpPr>
          <p:spPr>
            <a:xfrm>
              <a:off x="0" y="-1"/>
              <a:ext cx="7068440" cy="1574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defRPr sz="8500" b="1">
                  <a:solidFill>
                    <a:srgbClr val="F6FEF8"/>
                  </a:solidFill>
                  <a:latin typeface="Avenir Book"/>
                  <a:ea typeface="Avenir Book"/>
                  <a:cs typeface="Avenir Book"/>
                  <a:sym typeface="Avenir Book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8500" b="1">
                  <a:solidFill>
                    <a:srgbClr val="F6FEF8"/>
                  </a:solidFill>
                </a:rPr>
                <a:t>mystery offer</a:t>
              </a:r>
            </a:p>
          </p:txBody>
        </p:sp>
        <p:sp>
          <p:nvSpPr>
            <p:cNvPr id="170" name="Shape 170"/>
            <p:cNvSpPr/>
            <p:nvPr/>
          </p:nvSpPr>
          <p:spPr>
            <a:xfrm>
              <a:off x="-14034" y="1346199"/>
              <a:ext cx="7121907" cy="914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defRPr sz="4700" b="1">
                  <a:solidFill>
                    <a:srgbClr val="FDFBEF"/>
                  </a:solidFill>
                  <a:latin typeface="Avenir Medium"/>
                  <a:ea typeface="Avenir Medium"/>
                  <a:cs typeface="Avenir Medium"/>
                  <a:sym typeface="Avenir Medium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4700" b="1">
                  <a:solidFill>
                    <a:srgbClr val="FDFBEF"/>
                  </a:solidFill>
                </a:rPr>
                <a:t>how much will you save?</a:t>
              </a:r>
            </a:p>
          </p:txBody>
        </p:sp>
      </p:grpSp>
      <p:grpSp>
        <p:nvGrpSpPr>
          <p:cNvPr id="175" name="Group 175"/>
          <p:cNvGrpSpPr/>
          <p:nvPr/>
        </p:nvGrpSpPr>
        <p:grpSpPr>
          <a:xfrm>
            <a:off x="1006189" y="3714749"/>
            <a:ext cx="10814115" cy="1993901"/>
            <a:chOff x="0" y="0"/>
            <a:chExt cx="10814113" cy="1993900"/>
          </a:xfrm>
        </p:grpSpPr>
        <p:sp>
          <p:nvSpPr>
            <p:cNvPr id="172" name="Shape 172"/>
            <p:cNvSpPr/>
            <p:nvPr/>
          </p:nvSpPr>
          <p:spPr>
            <a:xfrm>
              <a:off x="0" y="-1"/>
              <a:ext cx="3498914" cy="1993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defRPr sz="11500">
                  <a:solidFill>
                    <a:srgbClr val="FBFBF8"/>
                  </a:solidFill>
                  <a:latin typeface="Avenir Black"/>
                  <a:ea typeface="Avenir Black"/>
                  <a:cs typeface="Avenir Black"/>
                  <a:sym typeface="Avenir Black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1500">
                  <a:solidFill>
                    <a:srgbClr val="FBFBF8"/>
                  </a:solidFill>
                </a:rPr>
                <a:t>10%,</a:t>
              </a:r>
            </a:p>
          </p:txBody>
        </p:sp>
        <p:sp>
          <p:nvSpPr>
            <p:cNvPr id="173" name="Shape 173"/>
            <p:cNvSpPr/>
            <p:nvPr/>
          </p:nvSpPr>
          <p:spPr>
            <a:xfrm>
              <a:off x="3873753" y="-1"/>
              <a:ext cx="3498915" cy="1993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defRPr sz="11500">
                  <a:solidFill>
                    <a:srgbClr val="FBFBF8"/>
                  </a:solidFill>
                  <a:latin typeface="Avenir Black"/>
                  <a:ea typeface="Avenir Black"/>
                  <a:cs typeface="Avenir Black"/>
                  <a:sym typeface="Avenir Black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1500">
                  <a:solidFill>
                    <a:srgbClr val="FBFBF8"/>
                  </a:solidFill>
                </a:rPr>
                <a:t>15%,</a:t>
              </a:r>
            </a:p>
          </p:txBody>
        </p:sp>
        <p:sp>
          <p:nvSpPr>
            <p:cNvPr id="174" name="Shape 174"/>
            <p:cNvSpPr/>
            <p:nvPr/>
          </p:nvSpPr>
          <p:spPr>
            <a:xfrm>
              <a:off x="7747508" y="-1"/>
              <a:ext cx="3066606" cy="1993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defRPr sz="11500">
                  <a:solidFill>
                    <a:srgbClr val="FBFBF8"/>
                  </a:solidFill>
                  <a:latin typeface="Avenir Black"/>
                  <a:ea typeface="Avenir Black"/>
                  <a:cs typeface="Avenir Black"/>
                  <a:sym typeface="Avenir Black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1500">
                  <a:solidFill>
                    <a:srgbClr val="FBFBF8"/>
                  </a:solidFill>
                </a:rPr>
                <a:t>20%</a:t>
              </a:r>
            </a:p>
          </p:txBody>
        </p:sp>
      </p:grpSp>
      <p:sp>
        <p:nvSpPr>
          <p:cNvPr id="176" name="Shape 176"/>
          <p:cNvSpPr/>
          <p:nvPr/>
        </p:nvSpPr>
        <p:spPr>
          <a:xfrm>
            <a:off x="3992727" y="5778500"/>
            <a:ext cx="5146346" cy="66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3200">
                <a:solidFill>
                  <a:srgbClr val="FFF9CE"/>
                </a:solid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9CE"/>
                </a:solidFill>
              </a:rPr>
              <a:t>enter your email to find out</a:t>
            </a:r>
          </a:p>
        </p:txBody>
      </p:sp>
      <p:grpSp>
        <p:nvGrpSpPr>
          <p:cNvPr id="183" name="Group 183"/>
          <p:cNvGrpSpPr/>
          <p:nvPr/>
        </p:nvGrpSpPr>
        <p:grpSpPr>
          <a:xfrm>
            <a:off x="1735360" y="6546850"/>
            <a:ext cx="9556354" cy="698500"/>
            <a:chOff x="0" y="0"/>
            <a:chExt cx="9556353" cy="698499"/>
          </a:xfrm>
        </p:grpSpPr>
        <p:grpSp>
          <p:nvGrpSpPr>
            <p:cNvPr id="179" name="Group 179"/>
            <p:cNvGrpSpPr/>
            <p:nvPr/>
          </p:nvGrpSpPr>
          <p:grpSpPr>
            <a:xfrm>
              <a:off x="0" y="0"/>
              <a:ext cx="6155879" cy="698500"/>
              <a:chOff x="0" y="0"/>
              <a:chExt cx="6155878" cy="698499"/>
            </a:xfrm>
          </p:grpSpPr>
          <p:sp>
            <p:nvSpPr>
              <p:cNvPr id="177" name="Shape 177"/>
              <p:cNvSpPr/>
              <p:nvPr/>
            </p:nvSpPr>
            <p:spPr>
              <a:xfrm>
                <a:off x="0" y="0"/>
                <a:ext cx="6155879" cy="69850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>
                <a:outerShdw blurRad="50800" dist="46400" dir="5400000" rotWithShape="0">
                  <a:srgbClr val="000000">
                    <a:alpha val="50000"/>
                  </a:srgbClr>
                </a:outerShdw>
              </a:effectLst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8" name="Shape 178"/>
              <p:cNvSpPr/>
              <p:nvPr/>
            </p:nvSpPr>
            <p:spPr>
              <a:xfrm>
                <a:off x="1173981" y="69850"/>
                <a:ext cx="3884117" cy="5588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ctr">
                <a:spAutoFit/>
              </a:bodyPr>
              <a:lstStyle>
                <a:lvl1pPr>
                  <a:defRPr sz="3000" i="1">
                    <a:solidFill>
                      <a:srgbClr val="515050"/>
                    </a:solidFill>
                    <a:latin typeface="Helvetica"/>
                    <a:ea typeface="Helvetica"/>
                    <a:cs typeface="Helvetica"/>
                    <a:sym typeface="Helvetica"/>
                  </a:defRPr>
                </a:lvl1pPr>
              </a:lstStyle>
              <a:p>
                <a:pPr lvl="0">
                  <a:defRPr sz="1800" i="0">
                    <a:solidFill>
                      <a:srgbClr val="000000"/>
                    </a:solidFill>
                  </a:defRPr>
                </a:pPr>
                <a:r>
                  <a:rPr sz="3000" i="1">
                    <a:solidFill>
                      <a:srgbClr val="515050"/>
                    </a:solidFill>
                  </a:rPr>
                  <a:t>Enter Your Email Here</a:t>
                </a:r>
              </a:p>
            </p:txBody>
          </p:sp>
        </p:grpSp>
        <p:grpSp>
          <p:nvGrpSpPr>
            <p:cNvPr id="182" name="Group 182"/>
            <p:cNvGrpSpPr/>
            <p:nvPr/>
          </p:nvGrpSpPr>
          <p:grpSpPr>
            <a:xfrm>
              <a:off x="6378525" y="0"/>
              <a:ext cx="3177829" cy="698500"/>
              <a:chOff x="0" y="0"/>
              <a:chExt cx="3177827" cy="698499"/>
            </a:xfrm>
          </p:grpSpPr>
          <p:sp>
            <p:nvSpPr>
              <p:cNvPr id="180" name="Shape 180"/>
              <p:cNvSpPr/>
              <p:nvPr/>
            </p:nvSpPr>
            <p:spPr>
              <a:xfrm>
                <a:off x="0" y="0"/>
                <a:ext cx="3177828" cy="698500"/>
              </a:xfrm>
              <a:prstGeom prst="rect">
                <a:avLst/>
              </a:prstGeom>
              <a:solidFill>
                <a:srgbClr val="96A5A2"/>
              </a:solidFill>
              <a:ln w="12700" cap="flat">
                <a:noFill/>
                <a:miter lim="400000"/>
              </a:ln>
              <a:effectLst>
                <a:outerShdw blurRad="50800" dist="55715" dir="5400000" rotWithShape="0">
                  <a:srgbClr val="000000">
                    <a:alpha val="50000"/>
                  </a:srgbClr>
                </a:outerShdw>
              </a:effectLst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1" name="Shape 181"/>
              <p:cNvSpPr/>
              <p:nvPr/>
            </p:nvSpPr>
            <p:spPr>
              <a:xfrm>
                <a:off x="273441" y="44450"/>
                <a:ext cx="2732546" cy="6096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ctr">
                <a:spAutoFit/>
              </a:bodyPr>
              <a:lstStyle>
                <a:lvl1pPr>
                  <a:defRPr sz="2900" b="1">
                    <a:solidFill>
                      <a:srgbClr val="FBFBF8"/>
                    </a:solidFill>
                    <a:latin typeface="Avenir Book"/>
                    <a:ea typeface="Avenir Book"/>
                    <a:cs typeface="Avenir Book"/>
                    <a:sym typeface="Avenir Book"/>
                  </a:defRPr>
                </a:lvl1pPr>
              </a:lstStyle>
              <a:p>
                <a:pPr lvl="0">
                  <a:defRPr sz="1800" b="0">
                    <a:solidFill>
                      <a:srgbClr val="000000"/>
                    </a:solidFill>
                  </a:defRPr>
                </a:pPr>
                <a:r>
                  <a:rPr sz="2900" b="1">
                    <a:solidFill>
                      <a:srgbClr val="FBFBF8"/>
                    </a:solidFill>
                  </a:rPr>
                  <a:t>get my coupon</a:t>
                </a:r>
              </a:p>
            </p:txBody>
          </p:sp>
        </p:grpSp>
      </p:grpSp>
      <p:sp>
        <p:nvSpPr>
          <p:cNvPr id="184" name="Shape 184"/>
          <p:cNvSpPr/>
          <p:nvPr/>
        </p:nvSpPr>
        <p:spPr>
          <a:xfrm>
            <a:off x="612140" y="8159750"/>
            <a:ext cx="11703813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1100" b="1">
                <a:solidFill>
                  <a:srgbClr val="B6781B"/>
                </a:solidFill>
                <a:latin typeface="Avenir Next Demi Bold"/>
                <a:ea typeface="Avenir Next Demi Bold"/>
                <a:cs typeface="Avenir Next Demi Bold"/>
                <a:sym typeface="Avenir Next Demi Bold"/>
              </a:rPr>
              <a:t>Coupons are for first-time registration only. Please be sure to enter a working email address to receive exclusive online discounts and product offerings, information about the latest</a:t>
            </a:r>
          </a:p>
          <a:p>
            <a:pPr lvl="0">
              <a:defRPr sz="1800"/>
            </a:pPr>
            <a:r>
              <a:rPr sz="1100" b="1">
                <a:solidFill>
                  <a:srgbClr val="B6781B"/>
                </a:solidFill>
                <a:latin typeface="Avenir Next Demi Bold"/>
                <a:ea typeface="Avenir Next Demi Bold"/>
                <a:cs typeface="Avenir Next Demi Bold"/>
                <a:sym typeface="Avenir Next Demi Bold"/>
              </a:rPr>
              <a:t>trends and up-to-the-minute order status and delivery tracking information. We do not sell or rent email addresses, and will never send you unsolicited email.</a:t>
            </a:r>
          </a:p>
        </p:txBody>
      </p:sp>
      <p:grpSp>
        <p:nvGrpSpPr>
          <p:cNvPr id="191" name="Group 191"/>
          <p:cNvGrpSpPr/>
          <p:nvPr/>
        </p:nvGrpSpPr>
        <p:grpSpPr>
          <a:xfrm>
            <a:off x="12592050" y="765175"/>
            <a:ext cx="361107" cy="361107"/>
            <a:chOff x="0" y="0"/>
            <a:chExt cx="361106" cy="361106"/>
          </a:xfrm>
        </p:grpSpPr>
        <p:grpSp>
          <p:nvGrpSpPr>
            <p:cNvPr id="187" name="Group 187"/>
            <p:cNvGrpSpPr/>
            <p:nvPr/>
          </p:nvGrpSpPr>
          <p:grpSpPr>
            <a:xfrm>
              <a:off x="0" y="0"/>
              <a:ext cx="361107" cy="361107"/>
              <a:chOff x="0" y="0"/>
              <a:chExt cx="361106" cy="361106"/>
            </a:xfrm>
          </p:grpSpPr>
          <p:sp>
            <p:nvSpPr>
              <p:cNvPr id="185" name="Shape 185"/>
              <p:cNvSpPr/>
              <p:nvPr/>
            </p:nvSpPr>
            <p:spPr>
              <a:xfrm>
                <a:off x="0" y="0"/>
                <a:ext cx="361107" cy="3611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151515"/>
              </a:solidFill>
              <a:ln w="127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6" name="Shape 186"/>
              <p:cNvSpPr/>
              <p:nvPr/>
            </p:nvSpPr>
            <p:spPr>
              <a:xfrm>
                <a:off x="44946" y="44946"/>
                <a:ext cx="271215" cy="27121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500">
                    <a:solidFill>
                      <a:srgbClr val="020202"/>
                    </a:solidFill>
                  </a:defRPr>
                </a:pPr>
                <a:endParaRPr/>
              </a:p>
            </p:txBody>
          </p:sp>
        </p:grpSp>
        <p:grpSp>
          <p:nvGrpSpPr>
            <p:cNvPr id="190" name="Group 190"/>
            <p:cNvGrpSpPr/>
            <p:nvPr/>
          </p:nvGrpSpPr>
          <p:grpSpPr>
            <a:xfrm>
              <a:off x="92382" y="92811"/>
              <a:ext cx="176343" cy="175484"/>
              <a:chOff x="0" y="0"/>
              <a:chExt cx="176342" cy="175483"/>
            </a:xfrm>
          </p:grpSpPr>
          <p:sp>
            <p:nvSpPr>
              <p:cNvPr id="188" name="Shape 188"/>
              <p:cNvSpPr/>
              <p:nvPr/>
            </p:nvSpPr>
            <p:spPr>
              <a:xfrm rot="2700000">
                <a:off x="-12059" y="63885"/>
                <a:ext cx="200460" cy="47713"/>
              </a:xfrm>
              <a:prstGeom prst="rect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9" name="Shape 189"/>
              <p:cNvSpPr/>
              <p:nvPr/>
            </p:nvSpPr>
            <p:spPr>
              <a:xfrm rot="18927521">
                <a:off x="-12059" y="63885"/>
                <a:ext cx="200460" cy="47713"/>
              </a:xfrm>
              <a:prstGeom prst="rect">
                <a:avLst/>
              </a:prstGeom>
              <a:solidFill>
                <a:srgbClr val="19191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2" name="Group 212"/>
          <p:cNvGrpSpPr/>
          <p:nvPr/>
        </p:nvGrpSpPr>
        <p:grpSpPr>
          <a:xfrm>
            <a:off x="0" y="901700"/>
            <a:ext cx="13004801" cy="8153400"/>
            <a:chOff x="0" y="0"/>
            <a:chExt cx="13004800" cy="8153400"/>
          </a:xfrm>
        </p:grpSpPr>
        <p:sp>
          <p:nvSpPr>
            <p:cNvPr id="195" name="Shape 195"/>
            <p:cNvSpPr/>
            <p:nvPr/>
          </p:nvSpPr>
          <p:spPr>
            <a:xfrm>
              <a:off x="0" y="0"/>
              <a:ext cx="13004800" cy="8153400"/>
            </a:xfrm>
            <a:prstGeom prst="rect">
              <a:avLst/>
            </a:prstGeom>
            <a:solidFill>
              <a:srgbClr val="191919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96" name="Shape 196"/>
            <p:cNvSpPr/>
            <p:nvPr/>
          </p:nvSpPr>
          <p:spPr>
            <a:xfrm>
              <a:off x="189110" y="179437"/>
              <a:ext cx="12626579" cy="7794526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211" name="Group 211"/>
            <p:cNvGrpSpPr/>
            <p:nvPr/>
          </p:nvGrpSpPr>
          <p:grpSpPr>
            <a:xfrm>
              <a:off x="495492" y="676463"/>
              <a:ext cx="7530907" cy="6698427"/>
              <a:chOff x="80570" y="-1"/>
              <a:chExt cx="7530906" cy="6698426"/>
            </a:xfrm>
          </p:grpSpPr>
          <p:sp>
            <p:nvSpPr>
              <p:cNvPr id="197" name="Shape 197"/>
              <p:cNvSpPr/>
              <p:nvPr/>
            </p:nvSpPr>
            <p:spPr>
              <a:xfrm>
                <a:off x="159404" y="3158017"/>
                <a:ext cx="7251205" cy="928937"/>
              </a:xfrm>
              <a:prstGeom prst="rect">
                <a:avLst/>
              </a:prstGeom>
              <a:gradFill flip="none" rotWithShape="1">
                <a:gsLst>
                  <a:gs pos="0">
                    <a:srgbClr val="FFFFFF"/>
                  </a:gs>
                  <a:gs pos="50671">
                    <a:srgbClr val="FFFFFF"/>
                  </a:gs>
                  <a:gs pos="79003">
                    <a:srgbClr val="FCFCFC"/>
                  </a:gs>
                  <a:gs pos="88272">
                    <a:srgbClr val="EBEBEB"/>
                  </a:gs>
                  <a:gs pos="95330">
                    <a:srgbClr val="CBCBCB"/>
                  </a:gs>
                  <a:gs pos="100000">
                    <a:srgbClr val="B2B2B3"/>
                  </a:gs>
                </a:gsLst>
                <a:path path="shape">
                  <a:fillToRect l="50018" t="104169" r="49981" b="-4169"/>
                </a:path>
              </a:gradFill>
              <a:ln w="12700" cap="flat">
                <a:solidFill>
                  <a:srgbClr val="BDBDBD"/>
                </a:solidFill>
                <a:prstDash val="solid"/>
                <a:miter lim="400000"/>
              </a:ln>
              <a:effectLst>
                <a:outerShdw dist="25400" dir="5400000" rotWithShape="0">
                  <a:srgbClr val="000000">
                    <a:alpha val="50000"/>
                  </a:srgbClr>
                </a:outerShdw>
              </a:effectLst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8" name="Shape 198"/>
              <p:cNvSpPr/>
              <p:nvPr/>
            </p:nvSpPr>
            <p:spPr>
              <a:xfrm>
                <a:off x="1733757" y="3343085"/>
                <a:ext cx="4135439" cy="5842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>
                  <a:defRPr sz="3200">
                    <a:solidFill>
                      <a:srgbClr val="989898"/>
                    </a:solidFill>
                    <a:latin typeface="Helvetica"/>
                    <a:ea typeface="Helvetica"/>
                    <a:cs typeface="Helvetica"/>
                    <a:sym typeface="Helvetica"/>
                  </a:defRPr>
                </a:lvl1pPr>
              </a:lstStyle>
              <a:p>
                <a:pPr lvl="0">
                  <a:defRPr sz="1800">
                    <a:solidFill>
                      <a:srgbClr val="000000"/>
                    </a:solidFill>
                  </a:defRPr>
                </a:pPr>
                <a:r>
                  <a:rPr sz="3200">
                    <a:solidFill>
                      <a:srgbClr val="989898"/>
                    </a:solidFill>
                  </a:rPr>
                  <a:t>Enter Your Email Here</a:t>
                </a:r>
              </a:p>
            </p:txBody>
          </p:sp>
          <p:grpSp>
            <p:nvGrpSpPr>
              <p:cNvPr id="201" name="Group 201"/>
              <p:cNvGrpSpPr/>
              <p:nvPr/>
            </p:nvGrpSpPr>
            <p:grpSpPr>
              <a:xfrm>
                <a:off x="156576" y="4228463"/>
                <a:ext cx="7256862" cy="1372148"/>
                <a:chOff x="0" y="0"/>
                <a:chExt cx="7256860" cy="1372146"/>
              </a:xfrm>
            </p:grpSpPr>
            <p:sp>
              <p:nvSpPr>
                <p:cNvPr id="199" name="Shape 199"/>
                <p:cNvSpPr/>
                <p:nvPr/>
              </p:nvSpPr>
              <p:spPr>
                <a:xfrm>
                  <a:off x="0" y="0"/>
                  <a:ext cx="7256860" cy="1372146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80AF43"/>
                    </a:gs>
                    <a:gs pos="44074">
                      <a:srgbClr val="88BD46"/>
                    </a:gs>
                    <a:gs pos="62233">
                      <a:srgbClr val="85BA44"/>
                    </a:gs>
                    <a:gs pos="100000">
                      <a:srgbClr val="74AA38"/>
                    </a:gs>
                  </a:gsLst>
                  <a:path path="shape">
                    <a:fillToRect l="50049" t="-4169" r="49950" b="104169"/>
                  </a:path>
                </a:gradFill>
                <a:ln w="12700" cap="flat">
                  <a:noFill/>
                  <a:miter lim="400000"/>
                </a:ln>
                <a:effectLst>
                  <a:outerShdw blurRad="152400" dist="69262" dir="3488255" rotWithShape="0">
                    <a:srgbClr val="000000"/>
                  </a:outerShdw>
                </a:effectLst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00" name="Shape 200"/>
                <p:cNvSpPr/>
                <p:nvPr/>
              </p:nvSpPr>
              <p:spPr>
                <a:xfrm>
                  <a:off x="203200" y="136972"/>
                  <a:ext cx="6850460" cy="1089968"/>
                </a:xfrm>
                <a:prstGeom prst="rect">
                  <a:avLst/>
                </a:prstGeom>
                <a:noFill/>
                <a:ln w="25400" cap="flat">
                  <a:solidFill>
                    <a:srgbClr val="C7F097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</p:grpSp>
          <p:sp>
            <p:nvSpPr>
              <p:cNvPr id="202" name="Shape 202"/>
              <p:cNvSpPr/>
              <p:nvPr/>
            </p:nvSpPr>
            <p:spPr>
              <a:xfrm>
                <a:off x="1540768" y="4447350"/>
                <a:ext cx="4413066" cy="98488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38100" tIns="38100" rIns="38100" bIns="38100" numCol="1" anchor="ctr">
                <a:spAutoFit/>
              </a:bodyPr>
              <a:lstStyle>
                <a:lvl1pPr>
                  <a:defRPr sz="5900">
                    <a:solidFill>
                      <a:srgbClr val="FEFFFB"/>
                    </a:solidFill>
                    <a:latin typeface="Gujarati MT Bold"/>
                    <a:ea typeface="Gujarati MT Bold"/>
                    <a:cs typeface="Gujarati MT Bold"/>
                    <a:sym typeface="Gujarati MT Bold"/>
                  </a:defRPr>
                </a:lvl1pPr>
              </a:lstStyle>
              <a:p>
                <a:pPr lvl="0">
                  <a:defRPr sz="1800">
                    <a:solidFill>
                      <a:srgbClr val="000000"/>
                    </a:solidFill>
                  </a:defRPr>
                </a:pPr>
                <a:r>
                  <a:rPr sz="5900">
                    <a:solidFill>
                      <a:srgbClr val="FEFFFB"/>
                    </a:solidFill>
                    <a:latin typeface="Baskerville Old Face" pitchFamily="18" charset="0"/>
                  </a:rPr>
                  <a:t>SIGN ME UP</a:t>
                </a:r>
              </a:p>
            </p:txBody>
          </p:sp>
          <p:sp>
            <p:nvSpPr>
              <p:cNvPr id="203" name="Shape 203"/>
              <p:cNvSpPr/>
              <p:nvPr/>
            </p:nvSpPr>
            <p:spPr>
              <a:xfrm>
                <a:off x="80570" y="467238"/>
                <a:ext cx="7530906" cy="104131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>
                  <a:defRPr sz="6100">
                    <a:latin typeface="Marion Regular"/>
                    <a:ea typeface="Marion Regular"/>
                    <a:cs typeface="Marion Regular"/>
                    <a:sym typeface="Marion Regular"/>
                  </a:defRPr>
                </a:lvl1pPr>
              </a:lstStyle>
              <a:p>
                <a:pPr lvl="0">
                  <a:defRPr sz="1800"/>
                </a:pPr>
                <a:r>
                  <a:rPr sz="6100">
                    <a:latin typeface="Baskerville Old Face" pitchFamily="18" charset="0"/>
                  </a:rPr>
                  <a:t>EXCLUSIVE OFFERS</a:t>
                </a:r>
              </a:p>
            </p:txBody>
          </p:sp>
          <p:sp>
            <p:nvSpPr>
              <p:cNvPr id="204" name="Shape 204"/>
              <p:cNvSpPr/>
              <p:nvPr/>
            </p:nvSpPr>
            <p:spPr>
              <a:xfrm>
                <a:off x="1764182" y="-1"/>
                <a:ext cx="4023536" cy="56425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>
                  <a:defRPr sz="3000">
                    <a:solidFill>
                      <a:srgbClr val="959595"/>
                    </a:solidFill>
                    <a:latin typeface="Marion Regular"/>
                    <a:ea typeface="Marion Regular"/>
                    <a:cs typeface="Marion Regular"/>
                    <a:sym typeface="Marion Regular"/>
                  </a:defRPr>
                </a:lvl1pPr>
              </a:lstStyle>
              <a:p>
                <a:pPr lvl="0">
                  <a:defRPr sz="1800">
                    <a:solidFill>
                      <a:srgbClr val="000000"/>
                    </a:solidFill>
                  </a:defRPr>
                </a:pPr>
                <a:r>
                  <a:rPr sz="3000">
                    <a:solidFill>
                      <a:srgbClr val="959595"/>
                    </a:solidFill>
                    <a:latin typeface="Baskerville Old Face" pitchFamily="18" charset="0"/>
                  </a:rPr>
                  <a:t>SIGN UP TO RECEIVE</a:t>
                </a:r>
              </a:p>
            </p:txBody>
          </p:sp>
          <p:sp>
            <p:nvSpPr>
              <p:cNvPr id="205" name="Shape 205"/>
              <p:cNvSpPr/>
              <p:nvPr/>
            </p:nvSpPr>
            <p:spPr>
              <a:xfrm>
                <a:off x="3676163" y="1452645"/>
                <a:ext cx="217687" cy="21768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7FB63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6" name="Shape 206"/>
              <p:cNvSpPr/>
              <p:nvPr/>
            </p:nvSpPr>
            <p:spPr>
              <a:xfrm>
                <a:off x="4209563" y="1484395"/>
                <a:ext cx="154187" cy="15418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7FB63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7" name="Shape 207"/>
              <p:cNvSpPr/>
              <p:nvPr/>
            </p:nvSpPr>
            <p:spPr>
              <a:xfrm>
                <a:off x="3206263" y="1483643"/>
                <a:ext cx="154187" cy="15418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7FB63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8" name="Shape 208"/>
              <p:cNvSpPr/>
              <p:nvPr/>
            </p:nvSpPr>
            <p:spPr>
              <a:xfrm>
                <a:off x="340304" y="2012760"/>
                <a:ext cx="6889404" cy="80282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 sz="2400">
                    <a:solidFill>
                      <a:srgbClr val="A5A5A5"/>
                    </a:solidFill>
                    <a:latin typeface="Arial"/>
                    <a:ea typeface="Arial"/>
                    <a:cs typeface="Arial"/>
                    <a:sym typeface="Arial"/>
                  </a:rPr>
                  <a:t>ENTER YOUR EMAIL BELOW TO GET ACCESS</a:t>
                </a:r>
              </a:p>
              <a:p>
                <a:pPr lvl="0">
                  <a:defRPr sz="1800"/>
                </a:pPr>
                <a:r>
                  <a:rPr sz="2400">
                    <a:solidFill>
                      <a:srgbClr val="A5A5A5"/>
                    </a:solidFill>
                    <a:latin typeface="Arial"/>
                    <a:ea typeface="Arial"/>
                    <a:cs typeface="Arial"/>
                    <a:sym typeface="Arial"/>
                  </a:rPr>
                  <a:t>TO PRIVATE SALES &amp; WEEKLY DEALS</a:t>
                </a:r>
              </a:p>
            </p:txBody>
          </p:sp>
          <p:sp>
            <p:nvSpPr>
              <p:cNvPr id="209" name="Shape 209"/>
              <p:cNvSpPr/>
              <p:nvPr/>
            </p:nvSpPr>
            <p:spPr>
              <a:xfrm>
                <a:off x="289590" y="6041835"/>
                <a:ext cx="7093286" cy="65659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>
                  <a:defRPr sz="2600" i="1">
                    <a:solidFill>
                      <a:srgbClr val="1D1D1D"/>
                    </a:solidFill>
                    <a:latin typeface="Superclarendon Light"/>
                    <a:ea typeface="Superclarendon Light"/>
                    <a:cs typeface="Superclarendon Light"/>
                    <a:sym typeface="Superclarendon Light"/>
                  </a:defRPr>
                </a:lvl1pPr>
              </a:lstStyle>
              <a:p>
                <a:pPr lvl="0">
                  <a:defRPr sz="1800" i="0">
                    <a:solidFill>
                      <a:srgbClr val="000000"/>
                    </a:solidFill>
                  </a:defRPr>
                </a:pPr>
                <a:r>
                  <a:rPr sz="3600" i="1">
                    <a:solidFill>
                      <a:srgbClr val="1D1D1D"/>
                    </a:solidFill>
                    <a:latin typeface="Baskerville Old Face" pitchFamily="18" charset="0"/>
                  </a:rPr>
                  <a:t>No thanks, I prefer to stay in the dark.</a:t>
                </a:r>
              </a:p>
            </p:txBody>
          </p:sp>
          <p:sp>
            <p:nvSpPr>
              <p:cNvPr id="210" name="Shape 210"/>
              <p:cNvSpPr/>
              <p:nvPr/>
            </p:nvSpPr>
            <p:spPr>
              <a:xfrm flipV="1">
                <a:off x="279161" y="6553605"/>
                <a:ext cx="6998991" cy="1"/>
              </a:xfrm>
              <a:prstGeom prst="line">
                <a:avLst/>
              </a:prstGeom>
              <a:noFill/>
              <a:ln w="25400" cap="flat">
                <a:solidFill>
                  <a:srgbClr val="1D1D1D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191919"/>
                    </a:solidFill>
                  </a:defRPr>
                </a:pPr>
                <a:endParaRPr/>
              </a:p>
            </p:txBody>
          </p:sp>
        </p:grpSp>
      </p:grpSp>
      <p:pic>
        <p:nvPicPr>
          <p:cNvPr id="213" name="6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532593" y="1085353"/>
            <a:ext cx="4282352" cy="7786094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20" name="Group 220"/>
          <p:cNvGrpSpPr/>
          <p:nvPr/>
        </p:nvGrpSpPr>
        <p:grpSpPr>
          <a:xfrm>
            <a:off x="12630150" y="904875"/>
            <a:ext cx="361107" cy="361107"/>
            <a:chOff x="0" y="0"/>
            <a:chExt cx="361106" cy="361106"/>
          </a:xfrm>
        </p:grpSpPr>
        <p:grpSp>
          <p:nvGrpSpPr>
            <p:cNvPr id="216" name="Group 216"/>
            <p:cNvGrpSpPr/>
            <p:nvPr/>
          </p:nvGrpSpPr>
          <p:grpSpPr>
            <a:xfrm>
              <a:off x="0" y="0"/>
              <a:ext cx="361107" cy="361107"/>
              <a:chOff x="0" y="0"/>
              <a:chExt cx="361106" cy="361106"/>
            </a:xfrm>
          </p:grpSpPr>
          <p:sp>
            <p:nvSpPr>
              <p:cNvPr id="214" name="Shape 214"/>
              <p:cNvSpPr/>
              <p:nvPr/>
            </p:nvSpPr>
            <p:spPr>
              <a:xfrm>
                <a:off x="0" y="0"/>
                <a:ext cx="361107" cy="3611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151515"/>
              </a:solidFill>
              <a:ln w="127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15" name="Shape 215"/>
              <p:cNvSpPr/>
              <p:nvPr/>
            </p:nvSpPr>
            <p:spPr>
              <a:xfrm>
                <a:off x="44946" y="44946"/>
                <a:ext cx="271215" cy="27121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500">
                    <a:solidFill>
                      <a:srgbClr val="020202"/>
                    </a:solidFill>
                  </a:defRPr>
                </a:pPr>
                <a:endParaRPr/>
              </a:p>
            </p:txBody>
          </p:sp>
        </p:grpSp>
        <p:grpSp>
          <p:nvGrpSpPr>
            <p:cNvPr id="219" name="Group 219"/>
            <p:cNvGrpSpPr/>
            <p:nvPr/>
          </p:nvGrpSpPr>
          <p:grpSpPr>
            <a:xfrm>
              <a:off x="92382" y="92811"/>
              <a:ext cx="176343" cy="175484"/>
              <a:chOff x="0" y="0"/>
              <a:chExt cx="176342" cy="175483"/>
            </a:xfrm>
          </p:grpSpPr>
          <p:sp>
            <p:nvSpPr>
              <p:cNvPr id="217" name="Shape 217"/>
              <p:cNvSpPr/>
              <p:nvPr/>
            </p:nvSpPr>
            <p:spPr>
              <a:xfrm rot="2700000">
                <a:off x="-12059" y="63885"/>
                <a:ext cx="200460" cy="47713"/>
              </a:xfrm>
              <a:prstGeom prst="rect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18" name="Shape 218"/>
              <p:cNvSpPr/>
              <p:nvPr/>
            </p:nvSpPr>
            <p:spPr>
              <a:xfrm rot="18927521">
                <a:off x="-12059" y="63885"/>
                <a:ext cx="200460" cy="47713"/>
              </a:xfrm>
              <a:prstGeom prst="rect">
                <a:avLst/>
              </a:prstGeom>
              <a:solidFill>
                <a:srgbClr val="19191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/>
          <p:nvPr/>
        </p:nvSpPr>
        <p:spPr>
          <a:xfrm>
            <a:off x="-1" y="762000"/>
            <a:ext cx="13004801" cy="8128001"/>
          </a:xfrm>
          <a:prstGeom prst="rect">
            <a:avLst/>
          </a:prstGeom>
          <a:solidFill>
            <a:srgbClr val="020202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wrap="square" lIns="0" tIns="0" rIns="0" bIns="0" numCol="1" anchor="ctr">
            <a:noAutofit/>
          </a:bodyPr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5" name="Shape 225"/>
          <p:cNvSpPr/>
          <p:nvPr/>
        </p:nvSpPr>
        <p:spPr>
          <a:xfrm>
            <a:off x="63498" y="889000"/>
            <a:ext cx="12877802" cy="7874002"/>
          </a:xfrm>
          <a:prstGeom prst="rect">
            <a:avLst/>
          </a:prstGeom>
          <a:solidFill>
            <a:srgbClr val="DDCEAF"/>
          </a:solidFill>
          <a:ln w="127000" cap="flat">
            <a:solidFill>
              <a:srgbClr val="171613"/>
            </a:solidFill>
            <a:custDash>
              <a:ds d="600000" sp="600000"/>
            </a:custDash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wrap="square" lIns="0" tIns="0" rIns="0" bIns="0" numCol="1" anchor="ctr">
            <a:noAutofit/>
          </a:bodyPr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7" name="Shape 227"/>
          <p:cNvSpPr/>
          <p:nvPr/>
        </p:nvSpPr>
        <p:spPr>
          <a:xfrm flipV="1">
            <a:off x="984247" y="905133"/>
            <a:ext cx="2" cy="7772404"/>
          </a:xfrm>
          <a:prstGeom prst="line">
            <a:avLst/>
          </a:prstGeom>
          <a:noFill/>
          <a:ln w="25400" cap="flat">
            <a:solidFill>
              <a:srgbClr val="D7C8A9"/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>
              <a:defRPr sz="2400"/>
            </a:pPr>
            <a:endParaRPr/>
          </a:p>
        </p:txBody>
      </p:sp>
      <p:sp>
        <p:nvSpPr>
          <p:cNvPr id="228" name="Shape 228"/>
          <p:cNvSpPr/>
          <p:nvPr/>
        </p:nvSpPr>
        <p:spPr>
          <a:xfrm flipV="1">
            <a:off x="492122" y="962822"/>
            <a:ext cx="12702" cy="7784026"/>
          </a:xfrm>
          <a:prstGeom prst="line">
            <a:avLst/>
          </a:prstGeom>
          <a:noFill/>
          <a:ln w="25400" cap="flat">
            <a:solidFill>
              <a:srgbClr val="D7C8A9"/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>
              <a:defRPr sz="2400"/>
            </a:pPr>
            <a:endParaRPr/>
          </a:p>
        </p:txBody>
      </p:sp>
      <p:sp>
        <p:nvSpPr>
          <p:cNvPr id="229" name="Shape 229"/>
          <p:cNvSpPr/>
          <p:nvPr/>
        </p:nvSpPr>
        <p:spPr>
          <a:xfrm flipV="1">
            <a:off x="1962148" y="962822"/>
            <a:ext cx="12701" cy="7784026"/>
          </a:xfrm>
          <a:prstGeom prst="line">
            <a:avLst/>
          </a:prstGeom>
          <a:noFill/>
          <a:ln w="25400" cap="flat">
            <a:solidFill>
              <a:srgbClr val="D7C8A9"/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>
              <a:defRPr sz="2400"/>
            </a:pPr>
            <a:endParaRPr/>
          </a:p>
        </p:txBody>
      </p:sp>
      <p:sp>
        <p:nvSpPr>
          <p:cNvPr id="230" name="Shape 230"/>
          <p:cNvSpPr/>
          <p:nvPr/>
        </p:nvSpPr>
        <p:spPr>
          <a:xfrm flipV="1">
            <a:off x="1473200" y="990600"/>
            <a:ext cx="1" cy="7772404"/>
          </a:xfrm>
          <a:prstGeom prst="line">
            <a:avLst/>
          </a:prstGeom>
          <a:noFill/>
          <a:ln w="25400" cap="flat">
            <a:solidFill>
              <a:srgbClr val="D7C8A9"/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>
              <a:defRPr sz="2400"/>
            </a:pPr>
            <a:endParaRPr/>
          </a:p>
        </p:txBody>
      </p:sp>
      <p:sp>
        <p:nvSpPr>
          <p:cNvPr id="231" name="Shape 231"/>
          <p:cNvSpPr/>
          <p:nvPr/>
        </p:nvSpPr>
        <p:spPr>
          <a:xfrm flipV="1">
            <a:off x="2460623" y="905133"/>
            <a:ext cx="1" cy="7772404"/>
          </a:xfrm>
          <a:prstGeom prst="line">
            <a:avLst/>
          </a:prstGeom>
          <a:noFill/>
          <a:ln w="25400" cap="flat">
            <a:solidFill>
              <a:srgbClr val="D7C8A9"/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>
              <a:defRPr sz="2400"/>
            </a:pPr>
            <a:endParaRPr/>
          </a:p>
        </p:txBody>
      </p:sp>
      <p:sp>
        <p:nvSpPr>
          <p:cNvPr id="232" name="Shape 232"/>
          <p:cNvSpPr/>
          <p:nvPr/>
        </p:nvSpPr>
        <p:spPr>
          <a:xfrm flipV="1">
            <a:off x="2943223" y="905133"/>
            <a:ext cx="1" cy="7772404"/>
          </a:xfrm>
          <a:prstGeom prst="line">
            <a:avLst/>
          </a:prstGeom>
          <a:noFill/>
          <a:ln w="25400" cap="flat">
            <a:solidFill>
              <a:srgbClr val="D7C8A9"/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>
              <a:defRPr sz="2400"/>
            </a:pPr>
            <a:endParaRPr/>
          </a:p>
        </p:txBody>
      </p:sp>
      <p:sp>
        <p:nvSpPr>
          <p:cNvPr id="233" name="Shape 233"/>
          <p:cNvSpPr/>
          <p:nvPr/>
        </p:nvSpPr>
        <p:spPr>
          <a:xfrm flipV="1">
            <a:off x="3438523" y="962822"/>
            <a:ext cx="12701" cy="7784026"/>
          </a:xfrm>
          <a:prstGeom prst="line">
            <a:avLst/>
          </a:prstGeom>
          <a:noFill/>
          <a:ln w="25400" cap="flat">
            <a:solidFill>
              <a:srgbClr val="D7C8A9"/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>
              <a:defRPr sz="2400"/>
            </a:pPr>
            <a:endParaRPr/>
          </a:p>
        </p:txBody>
      </p:sp>
      <p:sp>
        <p:nvSpPr>
          <p:cNvPr id="234" name="Shape 234"/>
          <p:cNvSpPr/>
          <p:nvPr/>
        </p:nvSpPr>
        <p:spPr>
          <a:xfrm flipV="1">
            <a:off x="3911600" y="914400"/>
            <a:ext cx="1" cy="7772404"/>
          </a:xfrm>
          <a:prstGeom prst="line">
            <a:avLst/>
          </a:prstGeom>
          <a:noFill/>
          <a:ln w="25400" cap="flat">
            <a:solidFill>
              <a:srgbClr val="D7C8A9"/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>
              <a:defRPr sz="2400"/>
            </a:pPr>
            <a:endParaRPr/>
          </a:p>
        </p:txBody>
      </p:sp>
      <p:sp>
        <p:nvSpPr>
          <p:cNvPr id="235" name="Shape 235"/>
          <p:cNvSpPr/>
          <p:nvPr/>
        </p:nvSpPr>
        <p:spPr>
          <a:xfrm flipV="1">
            <a:off x="4441825" y="905133"/>
            <a:ext cx="1" cy="7772404"/>
          </a:xfrm>
          <a:prstGeom prst="line">
            <a:avLst/>
          </a:prstGeom>
          <a:noFill/>
          <a:ln w="25400" cap="flat">
            <a:solidFill>
              <a:srgbClr val="D7C8A9"/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>
              <a:defRPr sz="2400"/>
            </a:pPr>
            <a:endParaRPr/>
          </a:p>
        </p:txBody>
      </p:sp>
      <p:sp>
        <p:nvSpPr>
          <p:cNvPr id="236" name="Shape 236"/>
          <p:cNvSpPr/>
          <p:nvPr/>
        </p:nvSpPr>
        <p:spPr>
          <a:xfrm flipV="1">
            <a:off x="4933950" y="962822"/>
            <a:ext cx="12701" cy="7784026"/>
          </a:xfrm>
          <a:prstGeom prst="line">
            <a:avLst/>
          </a:prstGeom>
          <a:noFill/>
          <a:ln w="25400" cap="flat">
            <a:solidFill>
              <a:srgbClr val="D7C8A9"/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>
              <a:defRPr sz="2400"/>
            </a:pPr>
            <a:endParaRPr/>
          </a:p>
        </p:txBody>
      </p:sp>
      <p:sp>
        <p:nvSpPr>
          <p:cNvPr id="237" name="Shape 237"/>
          <p:cNvSpPr/>
          <p:nvPr/>
        </p:nvSpPr>
        <p:spPr>
          <a:xfrm flipV="1">
            <a:off x="5435600" y="914400"/>
            <a:ext cx="45719" cy="7772400"/>
          </a:xfrm>
          <a:prstGeom prst="line">
            <a:avLst/>
          </a:prstGeom>
          <a:noFill/>
          <a:ln w="25400" cap="flat">
            <a:solidFill>
              <a:srgbClr val="D7C8A9"/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>
              <a:defRPr sz="2400"/>
            </a:pPr>
            <a:endParaRPr/>
          </a:p>
        </p:txBody>
      </p:sp>
      <p:sp>
        <p:nvSpPr>
          <p:cNvPr id="238" name="Shape 238"/>
          <p:cNvSpPr/>
          <p:nvPr/>
        </p:nvSpPr>
        <p:spPr>
          <a:xfrm flipV="1">
            <a:off x="5937251" y="905133"/>
            <a:ext cx="1" cy="7772404"/>
          </a:xfrm>
          <a:prstGeom prst="line">
            <a:avLst/>
          </a:prstGeom>
          <a:noFill/>
          <a:ln w="25400" cap="flat">
            <a:solidFill>
              <a:srgbClr val="D7C8A9"/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>
              <a:defRPr sz="2400"/>
            </a:pPr>
            <a:endParaRPr/>
          </a:p>
        </p:txBody>
      </p:sp>
      <p:sp>
        <p:nvSpPr>
          <p:cNvPr id="239" name="Shape 239"/>
          <p:cNvSpPr/>
          <p:nvPr/>
        </p:nvSpPr>
        <p:spPr>
          <a:xfrm flipV="1">
            <a:off x="6451601" y="968633"/>
            <a:ext cx="1" cy="7772404"/>
          </a:xfrm>
          <a:prstGeom prst="line">
            <a:avLst/>
          </a:prstGeom>
          <a:noFill/>
          <a:ln w="25400" cap="flat">
            <a:solidFill>
              <a:srgbClr val="D7C8A9"/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>
              <a:defRPr sz="2400"/>
            </a:pPr>
            <a:endParaRPr/>
          </a:p>
        </p:txBody>
      </p:sp>
      <p:sp>
        <p:nvSpPr>
          <p:cNvPr id="240" name="Shape 240"/>
          <p:cNvSpPr/>
          <p:nvPr/>
        </p:nvSpPr>
        <p:spPr>
          <a:xfrm flipV="1">
            <a:off x="6959600" y="914400"/>
            <a:ext cx="1" cy="7772404"/>
          </a:xfrm>
          <a:prstGeom prst="line">
            <a:avLst/>
          </a:prstGeom>
          <a:noFill/>
          <a:ln w="25400" cap="flat">
            <a:solidFill>
              <a:srgbClr val="D7C8A9"/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>
              <a:defRPr sz="2400"/>
            </a:pPr>
            <a:endParaRPr/>
          </a:p>
        </p:txBody>
      </p:sp>
      <p:sp>
        <p:nvSpPr>
          <p:cNvPr id="241" name="Shape 241"/>
          <p:cNvSpPr/>
          <p:nvPr/>
        </p:nvSpPr>
        <p:spPr>
          <a:xfrm flipV="1">
            <a:off x="7480303" y="905133"/>
            <a:ext cx="1" cy="7772404"/>
          </a:xfrm>
          <a:prstGeom prst="line">
            <a:avLst/>
          </a:prstGeom>
          <a:noFill/>
          <a:ln w="25400" cap="flat">
            <a:solidFill>
              <a:srgbClr val="D7C8A9"/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>
              <a:defRPr sz="2400"/>
            </a:pPr>
            <a:endParaRPr/>
          </a:p>
        </p:txBody>
      </p:sp>
      <p:sp>
        <p:nvSpPr>
          <p:cNvPr id="242" name="Shape 242"/>
          <p:cNvSpPr/>
          <p:nvPr/>
        </p:nvSpPr>
        <p:spPr>
          <a:xfrm flipV="1">
            <a:off x="7994654" y="968634"/>
            <a:ext cx="1" cy="7772403"/>
          </a:xfrm>
          <a:prstGeom prst="line">
            <a:avLst/>
          </a:prstGeom>
          <a:noFill/>
          <a:ln w="25400" cap="flat">
            <a:solidFill>
              <a:srgbClr val="D7C8A9"/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>
              <a:defRPr sz="2400"/>
            </a:pPr>
            <a:endParaRPr/>
          </a:p>
        </p:txBody>
      </p:sp>
      <p:sp>
        <p:nvSpPr>
          <p:cNvPr id="243" name="Shape 243"/>
          <p:cNvSpPr/>
          <p:nvPr/>
        </p:nvSpPr>
        <p:spPr>
          <a:xfrm flipV="1">
            <a:off x="8483600" y="914400"/>
            <a:ext cx="1" cy="7772403"/>
          </a:xfrm>
          <a:prstGeom prst="line">
            <a:avLst/>
          </a:prstGeom>
          <a:noFill/>
          <a:ln w="25400" cap="flat">
            <a:solidFill>
              <a:srgbClr val="D7C8A9"/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>
              <a:defRPr sz="2400"/>
            </a:pPr>
            <a:endParaRPr/>
          </a:p>
        </p:txBody>
      </p:sp>
      <p:sp>
        <p:nvSpPr>
          <p:cNvPr id="244" name="Shape 244"/>
          <p:cNvSpPr/>
          <p:nvPr/>
        </p:nvSpPr>
        <p:spPr>
          <a:xfrm flipV="1">
            <a:off x="9023356" y="905133"/>
            <a:ext cx="1" cy="7772404"/>
          </a:xfrm>
          <a:prstGeom prst="line">
            <a:avLst/>
          </a:prstGeom>
          <a:noFill/>
          <a:ln w="25400" cap="flat">
            <a:solidFill>
              <a:srgbClr val="D7C8A9"/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>
              <a:defRPr sz="2400"/>
            </a:pPr>
            <a:endParaRPr/>
          </a:p>
        </p:txBody>
      </p:sp>
      <p:sp>
        <p:nvSpPr>
          <p:cNvPr id="245" name="Shape 245"/>
          <p:cNvSpPr/>
          <p:nvPr/>
        </p:nvSpPr>
        <p:spPr>
          <a:xfrm flipV="1">
            <a:off x="9537707" y="968634"/>
            <a:ext cx="1" cy="7772403"/>
          </a:xfrm>
          <a:prstGeom prst="line">
            <a:avLst/>
          </a:prstGeom>
          <a:noFill/>
          <a:ln w="25400" cap="flat">
            <a:solidFill>
              <a:srgbClr val="D7C8A9"/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>
              <a:defRPr sz="2400"/>
            </a:pPr>
            <a:endParaRPr/>
          </a:p>
        </p:txBody>
      </p:sp>
      <p:sp>
        <p:nvSpPr>
          <p:cNvPr id="246" name="Shape 246"/>
          <p:cNvSpPr/>
          <p:nvPr/>
        </p:nvSpPr>
        <p:spPr>
          <a:xfrm flipV="1">
            <a:off x="10052058" y="905133"/>
            <a:ext cx="1" cy="7772404"/>
          </a:xfrm>
          <a:prstGeom prst="line">
            <a:avLst/>
          </a:prstGeom>
          <a:noFill/>
          <a:ln w="25400" cap="flat">
            <a:solidFill>
              <a:srgbClr val="D7C8A9"/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>
              <a:defRPr sz="2400"/>
            </a:pPr>
            <a:endParaRPr/>
          </a:p>
        </p:txBody>
      </p:sp>
      <p:sp>
        <p:nvSpPr>
          <p:cNvPr id="247" name="Shape 247"/>
          <p:cNvSpPr/>
          <p:nvPr/>
        </p:nvSpPr>
        <p:spPr>
          <a:xfrm flipV="1">
            <a:off x="10566409" y="905133"/>
            <a:ext cx="1" cy="7772404"/>
          </a:xfrm>
          <a:prstGeom prst="line">
            <a:avLst/>
          </a:prstGeom>
          <a:noFill/>
          <a:ln w="25400" cap="flat">
            <a:solidFill>
              <a:srgbClr val="D7C8A9"/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>
              <a:defRPr sz="2400"/>
            </a:pPr>
            <a:endParaRPr/>
          </a:p>
        </p:txBody>
      </p:sp>
      <p:sp>
        <p:nvSpPr>
          <p:cNvPr id="248" name="Shape 248"/>
          <p:cNvSpPr/>
          <p:nvPr/>
        </p:nvSpPr>
        <p:spPr>
          <a:xfrm flipV="1">
            <a:off x="11080760" y="968633"/>
            <a:ext cx="1" cy="7772404"/>
          </a:xfrm>
          <a:prstGeom prst="line">
            <a:avLst/>
          </a:prstGeom>
          <a:noFill/>
          <a:ln w="25400" cap="flat">
            <a:solidFill>
              <a:srgbClr val="D7C8A9"/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>
              <a:defRPr sz="2400"/>
            </a:pPr>
            <a:endParaRPr/>
          </a:p>
        </p:txBody>
      </p:sp>
      <p:sp>
        <p:nvSpPr>
          <p:cNvPr id="249" name="Shape 249"/>
          <p:cNvSpPr/>
          <p:nvPr/>
        </p:nvSpPr>
        <p:spPr>
          <a:xfrm flipV="1">
            <a:off x="11595111" y="905133"/>
            <a:ext cx="1" cy="7772404"/>
          </a:xfrm>
          <a:prstGeom prst="line">
            <a:avLst/>
          </a:prstGeom>
          <a:noFill/>
          <a:ln w="25400" cap="flat">
            <a:solidFill>
              <a:srgbClr val="D7C8A9"/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>
              <a:defRPr sz="2400"/>
            </a:pPr>
            <a:endParaRPr/>
          </a:p>
        </p:txBody>
      </p:sp>
      <p:sp>
        <p:nvSpPr>
          <p:cNvPr id="250" name="Shape 250"/>
          <p:cNvSpPr/>
          <p:nvPr/>
        </p:nvSpPr>
        <p:spPr>
          <a:xfrm flipV="1">
            <a:off x="12109462" y="905133"/>
            <a:ext cx="1" cy="7772404"/>
          </a:xfrm>
          <a:prstGeom prst="line">
            <a:avLst/>
          </a:prstGeom>
          <a:noFill/>
          <a:ln w="25400" cap="flat">
            <a:solidFill>
              <a:srgbClr val="D7C8A9"/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>
              <a:defRPr sz="2400"/>
            </a:pPr>
            <a:endParaRPr/>
          </a:p>
        </p:txBody>
      </p:sp>
      <p:sp>
        <p:nvSpPr>
          <p:cNvPr id="251" name="Shape 251"/>
          <p:cNvSpPr/>
          <p:nvPr/>
        </p:nvSpPr>
        <p:spPr>
          <a:xfrm flipV="1">
            <a:off x="12585712" y="968634"/>
            <a:ext cx="1" cy="7772403"/>
          </a:xfrm>
          <a:prstGeom prst="line">
            <a:avLst/>
          </a:prstGeom>
          <a:noFill/>
          <a:ln w="25400" cap="flat">
            <a:solidFill>
              <a:srgbClr val="D7C8A9"/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>
              <a:defRPr sz="2400"/>
            </a:pPr>
            <a:endParaRPr/>
          </a:p>
        </p:txBody>
      </p:sp>
      <p:grpSp>
        <p:nvGrpSpPr>
          <p:cNvPr id="280" name="Group 280"/>
          <p:cNvGrpSpPr/>
          <p:nvPr/>
        </p:nvGrpSpPr>
        <p:grpSpPr>
          <a:xfrm>
            <a:off x="623081" y="1158539"/>
            <a:ext cx="11860241" cy="7780426"/>
            <a:chOff x="0" y="-72"/>
            <a:chExt cx="11860240" cy="7780426"/>
          </a:xfrm>
        </p:grpSpPr>
        <p:pic>
          <p:nvPicPr>
            <p:cNvPr id="254" name="11809727-coffeforless-logo.jp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38248" y="-72"/>
              <a:ext cx="1219995" cy="112074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259" name="Group 259"/>
            <p:cNvGrpSpPr/>
            <p:nvPr/>
          </p:nvGrpSpPr>
          <p:grpSpPr>
            <a:xfrm>
              <a:off x="3586968" y="1254388"/>
              <a:ext cx="4584701" cy="610460"/>
              <a:chOff x="0" y="0"/>
              <a:chExt cx="4584700" cy="610459"/>
            </a:xfrm>
          </p:grpSpPr>
          <p:grpSp>
            <p:nvGrpSpPr>
              <p:cNvPr id="257" name="Group 257"/>
              <p:cNvGrpSpPr/>
              <p:nvPr/>
            </p:nvGrpSpPr>
            <p:grpSpPr>
              <a:xfrm>
                <a:off x="0" y="0"/>
                <a:ext cx="4584700" cy="610460"/>
                <a:chOff x="0" y="0"/>
                <a:chExt cx="4584700" cy="610459"/>
              </a:xfrm>
            </p:grpSpPr>
            <p:sp>
              <p:nvSpPr>
                <p:cNvPr id="255" name="Shape 255"/>
                <p:cNvSpPr/>
                <p:nvPr/>
              </p:nvSpPr>
              <p:spPr>
                <a:xfrm>
                  <a:off x="0" y="76199"/>
                  <a:ext cx="4584700" cy="445361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943F39"/>
                    </a:gs>
                    <a:gs pos="6482">
                      <a:srgbClr val="98453F"/>
                    </a:gs>
                    <a:gs pos="9220">
                      <a:srgbClr val="C9948A"/>
                    </a:gs>
                    <a:gs pos="21244">
                      <a:srgbClr val="EBE5D7"/>
                    </a:gs>
                    <a:gs pos="76515">
                      <a:srgbClr val="EBE5D6"/>
                    </a:gs>
                    <a:gs pos="85154">
                      <a:srgbClr val="D9BCB0"/>
                    </a:gs>
                    <a:gs pos="91515">
                      <a:srgbClr val="AA6561"/>
                    </a:gs>
                    <a:gs pos="100000">
                      <a:srgbClr val="A96562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>
                  <a:outerShdw blurRad="38100" dist="25400" dir="5400000" rotWithShape="0">
                    <a:srgbClr val="000000">
                      <a:alpha val="50000"/>
                    </a:srgbClr>
                  </a:outerShdw>
                </a:effectLst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56" name="Shape 256"/>
                <p:cNvSpPr/>
                <p:nvPr/>
              </p:nvSpPr>
              <p:spPr>
                <a:xfrm>
                  <a:off x="136938" y="0"/>
                  <a:ext cx="4323524" cy="61046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943F39"/>
                    </a:gs>
                    <a:gs pos="6482">
                      <a:srgbClr val="98453F"/>
                    </a:gs>
                    <a:gs pos="9220">
                      <a:srgbClr val="C9948A"/>
                    </a:gs>
                    <a:gs pos="21244">
                      <a:srgbClr val="EBE5D7"/>
                    </a:gs>
                    <a:gs pos="76515">
                      <a:srgbClr val="EBE5D6"/>
                    </a:gs>
                    <a:gs pos="85154">
                      <a:srgbClr val="D9BCB0"/>
                    </a:gs>
                    <a:gs pos="91515">
                      <a:srgbClr val="AA6561"/>
                    </a:gs>
                    <a:gs pos="100000">
                      <a:srgbClr val="A96562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>
                  <a:outerShdw blurRad="38100" dist="25400" dir="5400000" rotWithShape="0">
                    <a:srgbClr val="000000">
                      <a:alpha val="50000"/>
                    </a:srgbClr>
                  </a:outerShdw>
                </a:effectLst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</p:grpSp>
          <p:sp>
            <p:nvSpPr>
              <p:cNvPr id="258" name="Shape 258"/>
              <p:cNvSpPr/>
              <p:nvPr/>
            </p:nvSpPr>
            <p:spPr>
              <a:xfrm>
                <a:off x="444901" y="13842"/>
                <a:ext cx="3881165" cy="58277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 sz="3400">
                    <a:solidFill>
                      <a:srgbClr val="441813"/>
                    </a:solidFill>
                    <a:latin typeface="Arial"/>
                    <a:ea typeface="Arial"/>
                    <a:cs typeface="Arial"/>
                    <a:sym typeface="Arial"/>
                  </a:rPr>
                  <a:t>FREE SHIPPING </a:t>
                </a:r>
                <a:r>
                  <a:rPr sz="3400" b="1">
                    <a:solidFill>
                      <a:srgbClr val="E2943C"/>
                    </a:solidFill>
                    <a:latin typeface="Arial"/>
                    <a:ea typeface="Arial"/>
                    <a:cs typeface="Arial"/>
                    <a:sym typeface="Arial"/>
                  </a:rPr>
                  <a:t>&amp;</a:t>
                </a:r>
              </a:p>
            </p:txBody>
          </p:sp>
        </p:grpSp>
        <p:sp>
          <p:nvSpPr>
            <p:cNvPr id="260" name="Shape 260"/>
            <p:cNvSpPr/>
            <p:nvPr/>
          </p:nvSpPr>
          <p:spPr>
            <a:xfrm>
              <a:off x="1876246" y="227804"/>
              <a:ext cx="8006145" cy="571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700">
                  <a:solidFill>
                    <a:srgbClr val="541E10"/>
                  </a:solidFill>
                  <a:latin typeface="Avenir Roman"/>
                  <a:ea typeface="Avenir Roman"/>
                  <a:cs typeface="Avenir Roman"/>
                  <a:sym typeface="Avenir Roman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700">
                  <a:solidFill>
                    <a:srgbClr val="541E10"/>
                  </a:solidFill>
                </a:rPr>
                <a:t>Enter your email below &amp; get an instant coupon for</a:t>
              </a:r>
            </a:p>
          </p:txBody>
        </p:sp>
        <p:sp>
          <p:nvSpPr>
            <p:cNvPr id="261" name="Shape 261"/>
            <p:cNvSpPr/>
            <p:nvPr/>
          </p:nvSpPr>
          <p:spPr>
            <a:xfrm>
              <a:off x="2238711" y="1427954"/>
              <a:ext cx="7281215" cy="3327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190500" dist="8455" dir="5400000" rotWithShape="0">
                <a:srgbClr val="000000"/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defRPr sz="18600">
                  <a:solidFill>
                    <a:srgbClr val="551710"/>
                  </a:solidFill>
                  <a:latin typeface="Avenir Black"/>
                  <a:ea typeface="Avenir Black"/>
                  <a:cs typeface="Avenir Black"/>
                  <a:sym typeface="Avenir Black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8600">
                  <a:solidFill>
                    <a:srgbClr val="551710"/>
                  </a:solidFill>
                </a:rPr>
                <a:t>$5 Off</a:t>
              </a:r>
            </a:p>
          </p:txBody>
        </p:sp>
        <p:grpSp>
          <p:nvGrpSpPr>
            <p:cNvPr id="274" name="Group 274"/>
            <p:cNvGrpSpPr/>
            <p:nvPr/>
          </p:nvGrpSpPr>
          <p:grpSpPr>
            <a:xfrm>
              <a:off x="0" y="4206362"/>
              <a:ext cx="11860240" cy="1792255"/>
              <a:chOff x="0" y="0"/>
              <a:chExt cx="11860239" cy="1792254"/>
            </a:xfrm>
          </p:grpSpPr>
          <p:grpSp>
            <p:nvGrpSpPr>
              <p:cNvPr id="270" name="Group 270"/>
              <p:cNvGrpSpPr/>
              <p:nvPr/>
            </p:nvGrpSpPr>
            <p:grpSpPr>
              <a:xfrm>
                <a:off x="0" y="0"/>
                <a:ext cx="11860239" cy="1792254"/>
                <a:chOff x="0" y="0"/>
                <a:chExt cx="11860238" cy="1792253"/>
              </a:xfrm>
            </p:grpSpPr>
            <p:grpSp>
              <p:nvGrpSpPr>
                <p:cNvPr id="266" name="Group 266"/>
                <p:cNvGrpSpPr/>
                <p:nvPr/>
              </p:nvGrpSpPr>
              <p:grpSpPr>
                <a:xfrm>
                  <a:off x="0" y="0"/>
                  <a:ext cx="11860238" cy="1792253"/>
                  <a:chOff x="0" y="0"/>
                  <a:chExt cx="11860237" cy="1792252"/>
                </a:xfrm>
              </p:grpSpPr>
              <p:grpSp>
                <p:nvGrpSpPr>
                  <p:cNvPr id="264" name="Group 264"/>
                  <p:cNvGrpSpPr/>
                  <p:nvPr/>
                </p:nvGrpSpPr>
                <p:grpSpPr>
                  <a:xfrm>
                    <a:off x="0" y="248426"/>
                    <a:ext cx="11860238" cy="1295401"/>
                    <a:chOff x="0" y="0"/>
                    <a:chExt cx="11860237" cy="1295400"/>
                  </a:xfrm>
                </p:grpSpPr>
                <p:sp>
                  <p:nvSpPr>
                    <p:cNvPr id="262" name="Shape 262"/>
                    <p:cNvSpPr/>
                    <p:nvPr/>
                  </p:nvSpPr>
                  <p:spPr>
                    <a:xfrm>
                      <a:off x="0" y="0"/>
                      <a:ext cx="11858675" cy="1295400"/>
                    </a:xfrm>
                    <a:prstGeom prst="roundRect">
                      <a:avLst>
                        <a:gd name="adj" fmla="val 14706"/>
                      </a:avLst>
                    </a:prstGeom>
                    <a:gradFill flip="none" rotWithShape="1">
                      <a:gsLst>
                        <a:gs pos="0">
                          <a:srgbClr val="AAA6A9"/>
                        </a:gs>
                        <a:gs pos="7464">
                          <a:srgbClr val="D3D0D2"/>
                        </a:gs>
                        <a:gs pos="12906">
                          <a:srgbClr val="FFFFFF"/>
                        </a:gs>
                        <a:gs pos="95283">
                          <a:srgbClr val="FFFFFF"/>
                        </a:gs>
                        <a:gs pos="100000">
                          <a:srgbClr val="9E9A8E"/>
                        </a:gs>
                      </a:gsLst>
                      <a:lin ang="5400000" scaled="0"/>
                    </a:gradFill>
                    <a:ln w="12700" cap="flat">
                      <a:noFill/>
                      <a:miter lim="400000"/>
                    </a:ln>
                    <a:effectLst>
                      <a:outerShdw blurRad="38100" dist="25400" dir="5400000" rotWithShape="0">
                        <a:srgbClr val="000000">
                          <a:alpha val="50000"/>
                        </a:srgbClr>
                      </a:outerShdw>
                    </a:effectLst>
                  </p:spPr>
                  <p:txBody>
                    <a:bodyPr wrap="square" lIns="0" tIns="0" rIns="0" bIns="0" numCol="1" anchor="ctr">
                      <a:noAutofit/>
                    </a:bodyPr>
                    <a:lstStyle/>
                    <a:p>
                      <a:pPr lvl="0">
                        <a:defRPr sz="2400">
                          <a:solidFill>
                            <a:srgbClr val="FFFFFF"/>
                          </a:solidFill>
                        </a:defRPr>
                      </a:pPr>
                      <a:endParaRPr/>
                    </a:p>
                  </p:txBody>
                </p:sp>
                <p:sp>
                  <p:nvSpPr>
                    <p:cNvPr id="263" name="Shape 263"/>
                    <p:cNvSpPr/>
                    <p:nvPr/>
                  </p:nvSpPr>
                  <p:spPr>
                    <a:xfrm>
                      <a:off x="6511850" y="12700"/>
                      <a:ext cx="5348388" cy="1244600"/>
                    </a:xfrm>
                    <a:prstGeom prst="roundRect">
                      <a:avLst>
                        <a:gd name="adj" fmla="val 15306"/>
                      </a:avLst>
                    </a:prstGeom>
                    <a:gradFill flip="none" rotWithShape="1">
                      <a:gsLst>
                        <a:gs pos="0">
                          <a:srgbClr val="5B1910"/>
                        </a:gs>
                        <a:gs pos="100000">
                          <a:srgbClr val="3E0B0B"/>
                        </a:gs>
                      </a:gsLst>
                      <a:lin ang="5400000" scaled="0"/>
                    </a:gradFill>
                    <a:ln w="12700" cap="flat">
                      <a:noFill/>
                      <a:miter lim="400000"/>
                    </a:ln>
                    <a:effectLst>
                      <a:outerShdw blurRad="38100" dist="25400" dir="5400000" rotWithShape="0">
                        <a:srgbClr val="000000">
                          <a:alpha val="50000"/>
                        </a:srgbClr>
                      </a:outerShdw>
                    </a:effectLst>
                  </p:spPr>
                  <p:txBody>
                    <a:bodyPr wrap="square" lIns="0" tIns="0" rIns="0" bIns="0" numCol="1" anchor="ctr">
                      <a:noAutofit/>
                    </a:bodyPr>
                    <a:lstStyle/>
                    <a:p>
                      <a:pPr lvl="0">
                        <a:defRPr sz="2400">
                          <a:solidFill>
                            <a:srgbClr val="FFFFFF"/>
                          </a:solidFill>
                        </a:defRPr>
                      </a:pPr>
                      <a:endParaRPr/>
                    </a:p>
                  </p:txBody>
                </p:sp>
              </p:grpSp>
              <p:sp>
                <p:nvSpPr>
                  <p:cNvPr id="265" name="Shape 265"/>
                  <p:cNvSpPr/>
                  <p:nvPr/>
                </p:nvSpPr>
                <p:spPr>
                  <a:xfrm>
                    <a:off x="5406388" y="0"/>
                    <a:ext cx="2352102" cy="1792253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4997"/>
                        </a:moveTo>
                        <a:cubicBezTo>
                          <a:pt x="19" y="4391"/>
                          <a:pt x="210" y="3817"/>
                          <a:pt x="533" y="3388"/>
                        </a:cubicBezTo>
                        <a:cubicBezTo>
                          <a:pt x="842" y="2980"/>
                          <a:pt x="1250" y="2732"/>
                          <a:pt x="1684" y="2689"/>
                        </a:cubicBezTo>
                        <a:lnTo>
                          <a:pt x="9833" y="2689"/>
                        </a:lnTo>
                        <a:lnTo>
                          <a:pt x="9833" y="0"/>
                        </a:lnTo>
                        <a:lnTo>
                          <a:pt x="21600" y="10348"/>
                        </a:lnTo>
                        <a:lnTo>
                          <a:pt x="9755" y="21600"/>
                        </a:lnTo>
                        <a:lnTo>
                          <a:pt x="9779" y="18491"/>
                        </a:lnTo>
                        <a:lnTo>
                          <a:pt x="1617" y="18491"/>
                        </a:lnTo>
                        <a:cubicBezTo>
                          <a:pt x="1219" y="18498"/>
                          <a:pt x="835" y="18307"/>
                          <a:pt x="538" y="17956"/>
                        </a:cubicBezTo>
                        <a:cubicBezTo>
                          <a:pt x="194" y="17549"/>
                          <a:pt x="0" y="16964"/>
                          <a:pt x="5" y="16353"/>
                        </a:cubicBezTo>
                        <a:lnTo>
                          <a:pt x="0" y="4997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B4BA26"/>
                      </a:gs>
                      <a:gs pos="30431">
                        <a:srgbClr val="B2B826"/>
                      </a:gs>
                      <a:gs pos="42234">
                        <a:srgbClr val="B0B626"/>
                      </a:gs>
                      <a:gs pos="49985">
                        <a:srgbClr val="A6AC25"/>
                      </a:gs>
                      <a:gs pos="70009">
                        <a:srgbClr val="8E9323"/>
                      </a:gs>
                      <a:gs pos="100000">
                        <a:srgbClr val="878C22"/>
                      </a:gs>
                    </a:gsLst>
                    <a:lin ang="5400000" scaled="0"/>
                  </a:gradFill>
                  <a:ln w="12700" cap="flat">
                    <a:noFill/>
                    <a:miter lim="400000"/>
                  </a:ln>
                  <a:effectLst>
                    <a:outerShdw blurRad="101600" dist="55888" dir="5400000" rotWithShape="0">
                      <a:srgbClr val="000000">
                        <a:alpha val="60839"/>
                      </a:srgbClr>
                    </a:outerShdw>
                  </a:effectLst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lvl="0">
                      <a:defRPr sz="2400"/>
                    </a:pPr>
                    <a:endParaRPr/>
                  </a:p>
                </p:txBody>
              </p:sp>
            </p:grpSp>
            <p:grpSp>
              <p:nvGrpSpPr>
                <p:cNvPr id="269" name="Group 269"/>
                <p:cNvGrpSpPr/>
                <p:nvPr/>
              </p:nvGrpSpPr>
              <p:grpSpPr>
                <a:xfrm>
                  <a:off x="5550499" y="567831"/>
                  <a:ext cx="1612621" cy="656590"/>
                  <a:chOff x="40527" y="123770"/>
                  <a:chExt cx="1612620" cy="656589"/>
                </a:xfrm>
              </p:grpSpPr>
              <p:sp>
                <p:nvSpPr>
                  <p:cNvPr id="267" name="Shape 267"/>
                  <p:cNvSpPr/>
                  <p:nvPr/>
                </p:nvSpPr>
                <p:spPr>
                  <a:xfrm flipV="1">
                    <a:off x="96048" y="422561"/>
                    <a:ext cx="1501577" cy="350888"/>
                  </a:xfrm>
                  <a:prstGeom prst="line">
                    <a:avLst/>
                  </a:prstGeom>
                  <a:noFill/>
                  <a:ln w="50800" cap="flat">
                    <a:solidFill>
                      <a:srgbClr val="CAC97D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lvl="0">
                      <a:defRPr sz="2400"/>
                    </a:pPr>
                    <a:endParaRPr/>
                  </a:p>
                </p:txBody>
              </p:sp>
              <p:sp>
                <p:nvSpPr>
                  <p:cNvPr id="268" name="Shape 268"/>
                  <p:cNvSpPr/>
                  <p:nvPr/>
                </p:nvSpPr>
                <p:spPr>
                  <a:xfrm rot="20820000">
                    <a:off x="40527" y="123770"/>
                    <a:ext cx="1612620" cy="656589"/>
                  </a:xfrm>
                  <a:prstGeom prst="rect">
                    <a:avLst/>
                  </a:prstGeom>
                  <a:noFill/>
                  <a:ln w="12700" cap="flat">
                    <a:noFill/>
                    <a:miter lim="400000"/>
                  </a:ln>
                  <a:effectLst/>
                  <a:extLst>
                    <a:ext uri="{C572A759-6A51-4108-AA02-DFA0A04FC94B}">
                      <ma14:wrappingTextBoxFlag xmlns:ma14="http://schemas.microsoft.com/office/mac/drawingml/2011/main" val="1"/>
                    </a:ext>
                  </a:extLst>
                </p:spPr>
                <p:txBody>
                  <a:bodyPr wrap="none" lIns="50800" tIns="50800" rIns="50800" bIns="50800" numCol="1" anchor="ctr">
                    <a:spAutoFit/>
                  </a:bodyPr>
                  <a:lstStyle>
                    <a:lvl1pPr>
                      <a:defRPr>
                        <a:solidFill>
                          <a:srgbClr val="FEFDE6"/>
                        </a:solidFill>
                        <a:latin typeface="Brush Script Std Medium"/>
                        <a:ea typeface="Brush Script Std Medium"/>
                        <a:cs typeface="Brush Script Std Medium"/>
                        <a:sym typeface="Brush Script Std Medium"/>
                      </a:defRPr>
                    </a:lvl1pPr>
                  </a:lstStyle>
                  <a:p>
                    <a:pPr lvl="0">
                      <a:defRPr sz="1800">
                        <a:solidFill>
                          <a:srgbClr val="000000"/>
                        </a:solidFill>
                      </a:defRPr>
                    </a:pPr>
                    <a:r>
                      <a:rPr sz="3600">
                        <a:solidFill>
                          <a:srgbClr val="FEFDE6"/>
                        </a:solidFill>
                        <a:latin typeface="Brush Script Std" pitchFamily="66" charset="0"/>
                      </a:rPr>
                      <a:t>Get My</a:t>
                    </a:r>
                  </a:p>
                </p:txBody>
              </p:sp>
            </p:grpSp>
          </p:grpSp>
          <p:grpSp>
            <p:nvGrpSpPr>
              <p:cNvPr id="273" name="Group 273"/>
              <p:cNvGrpSpPr/>
              <p:nvPr/>
            </p:nvGrpSpPr>
            <p:grpSpPr>
              <a:xfrm>
                <a:off x="178729" y="426226"/>
                <a:ext cx="11443530" cy="965201"/>
                <a:chOff x="0" y="0"/>
                <a:chExt cx="11443528" cy="965200"/>
              </a:xfrm>
            </p:grpSpPr>
            <p:sp>
              <p:nvSpPr>
                <p:cNvPr id="271" name="Shape 271"/>
                <p:cNvSpPr/>
                <p:nvPr/>
              </p:nvSpPr>
              <p:spPr>
                <a:xfrm>
                  <a:off x="-1" y="196850"/>
                  <a:ext cx="4009778" cy="57150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50800" tIns="50800" rIns="50800" bIns="50800" numCol="1" anchor="ctr">
                  <a:spAutoFit/>
                </a:bodyPr>
                <a:lstStyle>
                  <a:lvl1pPr>
                    <a:defRPr sz="3100">
                      <a:latin typeface="Helvetica"/>
                      <a:ea typeface="Helvetica"/>
                      <a:cs typeface="Helvetica"/>
                      <a:sym typeface="Helvetica"/>
                    </a:defRPr>
                  </a:lvl1pPr>
                </a:lstStyle>
                <a:p>
                  <a:pPr lvl="0">
                    <a:defRPr sz="1800"/>
                  </a:pPr>
                  <a:r>
                    <a:rPr sz="3100"/>
                    <a:t>Enter Your Email Here</a:t>
                  </a:r>
                </a:p>
              </p:txBody>
            </p:sp>
            <p:sp>
              <p:nvSpPr>
                <p:cNvPr id="272" name="Shape 272"/>
                <p:cNvSpPr/>
                <p:nvPr/>
              </p:nvSpPr>
              <p:spPr>
                <a:xfrm>
                  <a:off x="7780848" y="0"/>
                  <a:ext cx="3662681" cy="96520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>
                  <a:outerShdw blurRad="38100" dist="25400" dir="5400000" rotWithShape="0">
                    <a:srgbClr val="000000">
                      <a:alpha val="50000"/>
                    </a:srgbClr>
                  </a:outerShdw>
                </a:effectLst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>
                  <a:lvl1pPr>
                    <a:defRPr sz="5000">
                      <a:solidFill>
                        <a:srgbClr val="F7F9F8"/>
                      </a:solidFill>
                      <a:latin typeface="Avenir Black"/>
                      <a:ea typeface="Avenir Black"/>
                      <a:cs typeface="Avenir Black"/>
                      <a:sym typeface="Avenir Black"/>
                    </a:defRPr>
                  </a:lvl1pPr>
                </a:lstStyle>
                <a:p>
                  <a:pPr lvl="0">
                    <a:defRPr sz="1800">
                      <a:solidFill>
                        <a:srgbClr val="000000"/>
                      </a:solidFill>
                    </a:defRPr>
                  </a:pPr>
                  <a:r>
                    <a:rPr sz="5000">
                      <a:solidFill>
                        <a:srgbClr val="F7F9F8"/>
                      </a:solidFill>
                    </a:rPr>
                    <a:t>$5 Off Now</a:t>
                  </a:r>
                </a:p>
              </p:txBody>
            </p:sp>
          </p:grpSp>
        </p:grpSp>
        <p:grpSp>
          <p:nvGrpSpPr>
            <p:cNvPr id="277" name="Group 277"/>
            <p:cNvGrpSpPr/>
            <p:nvPr/>
          </p:nvGrpSpPr>
          <p:grpSpPr>
            <a:xfrm>
              <a:off x="2474943" y="6181247"/>
              <a:ext cx="6910351" cy="484083"/>
              <a:chOff x="0" y="0"/>
              <a:chExt cx="6910350" cy="484082"/>
            </a:xfrm>
          </p:grpSpPr>
          <p:sp>
            <p:nvSpPr>
              <p:cNvPr id="275" name="Shape 275"/>
              <p:cNvSpPr/>
              <p:nvPr/>
            </p:nvSpPr>
            <p:spPr>
              <a:xfrm>
                <a:off x="-1" y="-1"/>
                <a:ext cx="6910352" cy="48408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>
                  <a:defRPr sz="2700" b="1" i="1">
                    <a:solidFill>
                      <a:srgbClr val="541711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 lvl="0">
                  <a:defRPr sz="1800" b="0" i="0">
                    <a:solidFill>
                      <a:srgbClr val="000000"/>
                    </a:solidFill>
                  </a:defRPr>
                </a:pPr>
                <a:r>
                  <a:rPr sz="2700" b="1" i="1">
                    <a:solidFill>
                      <a:srgbClr val="541711"/>
                    </a:solidFill>
                  </a:rPr>
                  <a:t>No thanks, I prefer to pay more for coffee.</a:t>
                </a:r>
              </a:p>
            </p:txBody>
          </p:sp>
          <p:sp>
            <p:nvSpPr>
              <p:cNvPr id="276" name="Shape 276"/>
              <p:cNvSpPr/>
              <p:nvPr/>
            </p:nvSpPr>
            <p:spPr>
              <a:xfrm flipV="1">
                <a:off x="2055" y="433830"/>
                <a:ext cx="6906240" cy="1"/>
              </a:xfrm>
              <a:prstGeom prst="line">
                <a:avLst/>
              </a:prstGeom>
              <a:noFill/>
              <a:ln w="50800" cap="flat">
                <a:solidFill>
                  <a:srgbClr val="541711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  <a:endParaRPr/>
              </a:p>
            </p:txBody>
          </p:sp>
        </p:grpSp>
        <p:sp>
          <p:nvSpPr>
            <p:cNvPr id="278" name="Shape 278"/>
            <p:cNvSpPr/>
            <p:nvPr/>
          </p:nvSpPr>
          <p:spPr>
            <a:xfrm>
              <a:off x="1612118" y="7058288"/>
              <a:ext cx="8306843" cy="722066"/>
            </a:xfrm>
            <a:prstGeom prst="rect">
              <a:avLst/>
            </a:prstGeom>
            <a:solidFill>
              <a:srgbClr val="15150D">
                <a:alpha val="41329"/>
              </a:srgbClr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30438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79" name="Shape 279"/>
            <p:cNvSpPr/>
            <p:nvPr/>
          </p:nvSpPr>
          <p:spPr>
            <a:xfrm>
              <a:off x="1815128" y="7098009"/>
              <a:ext cx="8027823" cy="49022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lnSpc>
                  <a:spcPct val="80000"/>
                </a:lnSpc>
                <a:defRPr sz="1800"/>
              </a:pPr>
              <a:r>
                <a:rPr sz="1400">
                  <a:solidFill>
                    <a:srgbClr val="FCF1E8"/>
                  </a:solidFill>
                  <a:latin typeface="AppleGothic 일반체"/>
                  <a:ea typeface="AppleGothic 일반체"/>
                  <a:cs typeface="AppleGothic 일반체"/>
                  <a:sym typeface="AppleGothic 일반체"/>
                </a:rPr>
                <a:t>*First time registrants only. $5 off only applies to purchases of $50 or more. Free shipping valid</a:t>
              </a:r>
            </a:p>
            <a:p>
              <a:pPr lvl="0">
                <a:lnSpc>
                  <a:spcPct val="80000"/>
                </a:lnSpc>
                <a:defRPr sz="1800"/>
              </a:pPr>
              <a:r>
                <a:rPr sz="1400">
                  <a:solidFill>
                    <a:srgbClr val="FCF1E8"/>
                  </a:solidFill>
                  <a:latin typeface="AppleGothic 일반체"/>
                  <a:ea typeface="AppleGothic 일반체"/>
                  <a:cs typeface="AppleGothic 일반체"/>
                  <a:sym typeface="AppleGothic 일반체"/>
                </a:rPr>
                <a:t>on orders shipped to the continental US only. MAP restrictions and \vendor exclusions may apply.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" name="Group 286"/>
          <p:cNvGrpSpPr/>
          <p:nvPr/>
        </p:nvGrpSpPr>
        <p:grpSpPr>
          <a:xfrm>
            <a:off x="0" y="1361330"/>
            <a:ext cx="13004801" cy="7030940"/>
            <a:chOff x="0" y="0"/>
            <a:chExt cx="13004800" cy="7030938"/>
          </a:xfrm>
        </p:grpSpPr>
        <p:sp>
          <p:nvSpPr>
            <p:cNvPr id="284" name="Shape 284"/>
            <p:cNvSpPr/>
            <p:nvPr/>
          </p:nvSpPr>
          <p:spPr>
            <a:xfrm>
              <a:off x="0" y="0"/>
              <a:ext cx="13004800" cy="7030939"/>
            </a:xfrm>
            <a:prstGeom prst="rect">
              <a:avLst/>
            </a:prstGeom>
            <a:solidFill>
              <a:srgbClr val="636053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85" name="Shape 285"/>
            <p:cNvSpPr/>
            <p:nvPr/>
          </p:nvSpPr>
          <p:spPr>
            <a:xfrm>
              <a:off x="566141" y="558800"/>
              <a:ext cx="11872517" cy="6099374"/>
            </a:xfrm>
            <a:prstGeom prst="rect">
              <a:avLst/>
            </a:prstGeom>
            <a:solidFill>
              <a:srgbClr val="6CAE27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293" name="Group 293"/>
          <p:cNvGrpSpPr/>
          <p:nvPr/>
        </p:nvGrpSpPr>
        <p:grpSpPr>
          <a:xfrm>
            <a:off x="7431770" y="2340926"/>
            <a:ext cx="2575830" cy="584174"/>
            <a:chOff x="6348" y="-6351"/>
            <a:chExt cx="2575828" cy="584172"/>
          </a:xfrm>
        </p:grpSpPr>
        <p:grpSp>
          <p:nvGrpSpPr>
            <p:cNvPr id="291" name="Group 291"/>
            <p:cNvGrpSpPr/>
            <p:nvPr/>
          </p:nvGrpSpPr>
          <p:grpSpPr>
            <a:xfrm>
              <a:off x="6348" y="-6351"/>
              <a:ext cx="1204229" cy="584172"/>
              <a:chOff x="-1" y="-6350"/>
              <a:chExt cx="1204227" cy="584170"/>
            </a:xfrm>
          </p:grpSpPr>
          <p:grpSp>
            <p:nvGrpSpPr>
              <p:cNvPr id="289" name="Group 289"/>
              <p:cNvGrpSpPr/>
              <p:nvPr/>
            </p:nvGrpSpPr>
            <p:grpSpPr>
              <a:xfrm>
                <a:off x="-1" y="169501"/>
                <a:ext cx="351197" cy="323056"/>
                <a:chOff x="0" y="6490"/>
                <a:chExt cx="351195" cy="323054"/>
              </a:xfrm>
            </p:grpSpPr>
            <p:sp>
              <p:nvSpPr>
                <p:cNvPr id="287" name="Shape 287"/>
                <p:cNvSpPr/>
                <p:nvPr/>
              </p:nvSpPr>
              <p:spPr>
                <a:xfrm>
                  <a:off x="0" y="6490"/>
                  <a:ext cx="253189" cy="22227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589" h="21549" extrusionOk="0">
                      <a:moveTo>
                        <a:pt x="88" y="68"/>
                      </a:moveTo>
                      <a:cubicBezTo>
                        <a:pt x="2474" y="-23"/>
                        <a:pt x="4862" y="-23"/>
                        <a:pt x="7248" y="68"/>
                      </a:cubicBezTo>
                      <a:cubicBezTo>
                        <a:pt x="8878" y="131"/>
                        <a:pt x="10506" y="236"/>
                        <a:pt x="12131" y="383"/>
                      </a:cubicBezTo>
                      <a:cubicBezTo>
                        <a:pt x="14793" y="568"/>
                        <a:pt x="17268" y="2000"/>
                        <a:pt x="18966" y="4339"/>
                      </a:cubicBezTo>
                      <a:cubicBezTo>
                        <a:pt x="19961" y="5708"/>
                        <a:pt x="20639" y="7331"/>
                        <a:pt x="21037" y="9048"/>
                      </a:cubicBezTo>
                      <a:cubicBezTo>
                        <a:pt x="21549" y="11255"/>
                        <a:pt x="21589" y="13554"/>
                        <a:pt x="21588" y="15835"/>
                      </a:cubicBezTo>
                      <a:cubicBezTo>
                        <a:pt x="21588" y="17702"/>
                        <a:pt x="21561" y="19568"/>
                        <a:pt x="21509" y="21434"/>
                      </a:cubicBezTo>
                      <a:cubicBezTo>
                        <a:pt x="19079" y="21548"/>
                        <a:pt x="16647" y="21577"/>
                        <a:pt x="14215" y="21520"/>
                      </a:cubicBezTo>
                      <a:cubicBezTo>
                        <a:pt x="12589" y="21483"/>
                        <a:pt x="10964" y="21407"/>
                        <a:pt x="9341" y="21292"/>
                      </a:cubicBezTo>
                      <a:cubicBezTo>
                        <a:pt x="6736" y="21141"/>
                        <a:pt x="4293" y="19814"/>
                        <a:pt x="2552" y="17606"/>
                      </a:cubicBezTo>
                      <a:cubicBezTo>
                        <a:pt x="1713" y="16541"/>
                        <a:pt x="1065" y="15299"/>
                        <a:pt x="657" y="13947"/>
                      </a:cubicBezTo>
                      <a:cubicBezTo>
                        <a:pt x="-5" y="11757"/>
                        <a:pt x="-11" y="9413"/>
                        <a:pt x="3" y="7101"/>
                      </a:cubicBezTo>
                      <a:cubicBezTo>
                        <a:pt x="16" y="4757"/>
                        <a:pt x="45" y="2412"/>
                        <a:pt x="88" y="68"/>
                      </a:cubicBezTo>
                      <a:close/>
                    </a:path>
                  </a:pathLst>
                </a:custGeom>
                <a:noFill/>
                <a:ln w="38100" cap="flat">
                  <a:solidFill>
                    <a:srgbClr val="F0F6E6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/>
                  </a:pPr>
                  <a:endParaRPr/>
                </a:p>
              </p:txBody>
            </p:sp>
            <p:sp>
              <p:nvSpPr>
                <p:cNvPr id="288" name="Shape 288"/>
                <p:cNvSpPr/>
                <p:nvPr/>
              </p:nvSpPr>
              <p:spPr>
                <a:xfrm rot="21000000">
                  <a:off x="112107" y="99330"/>
                  <a:ext cx="222325" cy="212527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5880" y="20509"/>
                      </a:moveTo>
                      <a:lnTo>
                        <a:pt x="0" y="0"/>
                      </a:lnTo>
                      <a:lnTo>
                        <a:pt x="5222" y="620"/>
                      </a:lnTo>
                      <a:lnTo>
                        <a:pt x="21600" y="21600"/>
                      </a:lnTo>
                      <a:lnTo>
                        <a:pt x="15880" y="20509"/>
                      </a:lnTo>
                      <a:close/>
                    </a:path>
                  </a:pathLst>
                </a:custGeom>
                <a:solidFill>
                  <a:srgbClr val="F0F6E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/>
                  </a:pPr>
                  <a:endParaRPr/>
                </a:p>
              </p:txBody>
            </p:sp>
          </p:grpSp>
          <p:sp>
            <p:nvSpPr>
              <p:cNvPr id="290" name="Shape 290"/>
              <p:cNvSpPr/>
              <p:nvPr/>
            </p:nvSpPr>
            <p:spPr>
              <a:xfrm>
                <a:off x="252846" y="-6350"/>
                <a:ext cx="951380" cy="58417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2700" b="1">
                    <a:solidFill>
                      <a:srgbClr val="F0F6E8"/>
                    </a:solidFill>
                    <a:latin typeface="Gill Sans SemiBold"/>
                    <a:ea typeface="Gill Sans SemiBold"/>
                    <a:cs typeface="Gill Sans SemiBold"/>
                    <a:sym typeface="Gill Sans SemiBold"/>
                  </a:defRPr>
                </a:lvl1pPr>
              </a:lstStyle>
              <a:p>
                <a:pPr lvl="0">
                  <a:defRPr sz="1800" b="0">
                    <a:solidFill>
                      <a:srgbClr val="000000"/>
                    </a:solidFill>
                  </a:defRPr>
                </a:pPr>
                <a:r>
                  <a:rPr sz="2700" b="1">
                    <a:solidFill>
                      <a:srgbClr val="F0F6E8"/>
                    </a:solidFill>
                  </a:rPr>
                  <a:t>UICK</a:t>
                </a:r>
              </a:p>
            </p:txBody>
          </p:sp>
        </p:grpSp>
        <p:sp>
          <p:nvSpPr>
            <p:cNvPr id="292" name="Shape 292"/>
            <p:cNvSpPr/>
            <p:nvPr/>
          </p:nvSpPr>
          <p:spPr>
            <a:xfrm>
              <a:off x="1217328" y="44434"/>
              <a:ext cx="1364848" cy="495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700">
                  <a:solidFill>
                    <a:srgbClr val="CEFAAD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700">
                  <a:solidFill>
                    <a:srgbClr val="CEFAAD"/>
                  </a:solidFill>
                </a:rPr>
                <a:t>SPROUT</a:t>
              </a:r>
            </a:p>
          </p:txBody>
        </p:sp>
      </p:grpSp>
      <p:sp>
        <p:nvSpPr>
          <p:cNvPr id="294" name="Shape 294"/>
          <p:cNvSpPr/>
          <p:nvPr/>
        </p:nvSpPr>
        <p:spPr>
          <a:xfrm>
            <a:off x="7390011" y="2884948"/>
            <a:ext cx="2769989" cy="1210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500" b="1">
                <a:solidFill>
                  <a:srgbClr val="FFFFFF"/>
                </a:solidFill>
                <a:latin typeface="Yanone Kaffeesatz"/>
                <a:ea typeface="Yanone Kaffeesatz"/>
                <a:cs typeface="Yanone Kaffeesatz"/>
                <a:sym typeface="Yanone Kaffeesatz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7200" b="1">
                <a:solidFill>
                  <a:srgbClr val="FFFFFF"/>
                </a:solidFill>
              </a:rPr>
              <a:t>WAIT!</a:t>
            </a:r>
          </a:p>
        </p:txBody>
      </p:sp>
      <p:sp>
        <p:nvSpPr>
          <p:cNvPr id="295" name="Shape 295"/>
          <p:cNvSpPr/>
          <p:nvPr/>
        </p:nvSpPr>
        <p:spPr>
          <a:xfrm>
            <a:off x="4597400" y="4157133"/>
            <a:ext cx="7822655" cy="2072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200">
                <a:solidFill>
                  <a:srgbClr val="FFFFFF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I am so confident that you’ll benefit from</a:t>
            </a:r>
          </a:p>
          <a:p>
            <a:pPr lvl="0">
              <a:defRPr sz="1800"/>
            </a:pPr>
            <a:r>
              <a:rPr sz="3200">
                <a:solidFill>
                  <a:srgbClr val="FFFFFF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the Quick Sprout Traffic U, that I would</a:t>
            </a:r>
          </a:p>
          <a:p>
            <a:pPr lvl="0">
              <a:defRPr sz="1800"/>
            </a:pPr>
            <a:r>
              <a:rPr sz="3200">
                <a:solidFill>
                  <a:srgbClr val="FFFFFF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like to present to you a discount of 83% off</a:t>
            </a:r>
          </a:p>
          <a:p>
            <a:pPr lvl="0">
              <a:defRPr sz="1800"/>
            </a:pPr>
            <a:r>
              <a:rPr sz="3200">
                <a:solidFill>
                  <a:srgbClr val="FFFFFF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the original price.</a:t>
            </a:r>
          </a:p>
        </p:txBody>
      </p:sp>
      <p:grpSp>
        <p:nvGrpSpPr>
          <p:cNvPr id="301" name="Group 301"/>
          <p:cNvGrpSpPr/>
          <p:nvPr/>
        </p:nvGrpSpPr>
        <p:grpSpPr>
          <a:xfrm>
            <a:off x="11993033" y="1710145"/>
            <a:ext cx="634970" cy="634971"/>
            <a:chOff x="0" y="0"/>
            <a:chExt cx="634969" cy="634969"/>
          </a:xfrm>
        </p:grpSpPr>
        <p:sp>
          <p:nvSpPr>
            <p:cNvPr id="296" name="Shape 296"/>
            <p:cNvSpPr/>
            <p:nvPr/>
          </p:nvSpPr>
          <p:spPr>
            <a:xfrm>
              <a:off x="0" y="0"/>
              <a:ext cx="634970" cy="634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FDFDF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97" name="Shape 297"/>
            <p:cNvSpPr/>
            <p:nvPr/>
          </p:nvSpPr>
          <p:spPr>
            <a:xfrm>
              <a:off x="57150" y="57150"/>
              <a:ext cx="520670" cy="520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33333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300" name="Group 300"/>
            <p:cNvGrpSpPr/>
            <p:nvPr/>
          </p:nvGrpSpPr>
          <p:grpSpPr>
            <a:xfrm>
              <a:off x="205809" y="206295"/>
              <a:ext cx="223352" cy="222379"/>
              <a:chOff x="-17888" y="-35"/>
              <a:chExt cx="223350" cy="222377"/>
            </a:xfrm>
          </p:grpSpPr>
          <p:sp>
            <p:nvSpPr>
              <p:cNvPr id="298" name="Shape 298"/>
              <p:cNvSpPr/>
              <p:nvPr/>
            </p:nvSpPr>
            <p:spPr>
              <a:xfrm rot="2700000">
                <a:off x="-28098" y="75793"/>
                <a:ext cx="243770" cy="70721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99" name="Shape 299"/>
              <p:cNvSpPr/>
              <p:nvPr/>
            </p:nvSpPr>
            <p:spPr>
              <a:xfrm rot="18927521">
                <a:off x="-28098" y="75793"/>
                <a:ext cx="243770" cy="70721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</p:grpSp>
      <p:sp>
        <p:nvSpPr>
          <p:cNvPr id="302" name="Shape 302"/>
          <p:cNvSpPr/>
          <p:nvPr/>
        </p:nvSpPr>
        <p:spPr>
          <a:xfrm>
            <a:off x="6011310" y="6671270"/>
            <a:ext cx="5401734" cy="840847"/>
          </a:xfrm>
          <a:prstGeom prst="roundRect">
            <a:avLst>
              <a:gd name="adj" fmla="val 12587"/>
            </a:avLst>
          </a:prstGeom>
          <a:gradFill>
            <a:gsLst>
              <a:gs pos="0">
                <a:srgbClr val="FEF6F3"/>
              </a:gs>
              <a:gs pos="5983">
                <a:srgbClr val="FEE07A"/>
              </a:gs>
              <a:gs pos="9781">
                <a:srgbClr val="FEDA5C"/>
              </a:gs>
              <a:gs pos="48179">
                <a:srgbClr val="FDD452"/>
              </a:gs>
              <a:gs pos="54626">
                <a:srgbClr val="F8C234"/>
              </a:gs>
              <a:gs pos="88499">
                <a:srgbClr val="F7BD2C"/>
              </a:gs>
              <a:gs pos="100000">
                <a:srgbClr val="F4BB2D"/>
              </a:gs>
            </a:gsLst>
            <a:lin ang="5400000"/>
          </a:gra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03" name="Shape 303"/>
          <p:cNvSpPr/>
          <p:nvPr/>
        </p:nvSpPr>
        <p:spPr>
          <a:xfrm>
            <a:off x="6065989" y="6781800"/>
            <a:ext cx="5237011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>
                <a:solidFill>
                  <a:srgbClr val="B25B1C"/>
                </a:solidFill>
                <a:latin typeface="Yanone Kaffeesatz"/>
                <a:ea typeface="Yanone Kaffeesatz"/>
                <a:cs typeface="Yanone Kaffeesatz"/>
                <a:sym typeface="Yanone Kaffeesatz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B25B1C"/>
                </a:solidFill>
              </a:rPr>
              <a:t>View Discounted Offer (83% off)</a:t>
            </a:r>
          </a:p>
        </p:txBody>
      </p:sp>
      <p:pic>
        <p:nvPicPr>
          <p:cNvPr id="304" name="9. Quick_Sprout_Traffic_University_-_SEO_and_Online_Marketing_Training copy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08230" y="2006646"/>
            <a:ext cx="3669215" cy="601537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30" name="Group 330"/>
          <p:cNvGrpSpPr/>
          <p:nvPr/>
        </p:nvGrpSpPr>
        <p:grpSpPr>
          <a:xfrm>
            <a:off x="3469998" y="5680459"/>
            <a:ext cx="2205669" cy="2205669"/>
            <a:chOff x="158943" y="158943"/>
            <a:chExt cx="2205668" cy="2205668"/>
          </a:xfrm>
        </p:grpSpPr>
        <p:grpSp>
          <p:nvGrpSpPr>
            <p:cNvPr id="321" name="Group 321"/>
            <p:cNvGrpSpPr/>
            <p:nvPr/>
          </p:nvGrpSpPr>
          <p:grpSpPr>
            <a:xfrm>
              <a:off x="158943" y="158943"/>
              <a:ext cx="2205668" cy="2205668"/>
              <a:chOff x="158943" y="158943"/>
              <a:chExt cx="2205667" cy="2205667"/>
            </a:xfrm>
          </p:grpSpPr>
          <p:grpSp>
            <p:nvGrpSpPr>
              <p:cNvPr id="310" name="Group 310"/>
              <p:cNvGrpSpPr/>
              <p:nvPr/>
            </p:nvGrpSpPr>
            <p:grpSpPr>
              <a:xfrm>
                <a:off x="158943" y="158943"/>
                <a:ext cx="2205667" cy="2205667"/>
                <a:chOff x="158943" y="158943"/>
                <a:chExt cx="2205666" cy="2205666"/>
              </a:xfrm>
            </p:grpSpPr>
            <p:sp>
              <p:nvSpPr>
                <p:cNvPr id="305" name="Shape 305"/>
                <p:cNvSpPr/>
                <p:nvPr/>
              </p:nvSpPr>
              <p:spPr>
                <a:xfrm>
                  <a:off x="158943" y="158943"/>
                  <a:ext cx="2205666" cy="220566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800" y="0"/>
                      </a:moveTo>
                      <a:lnTo>
                        <a:pt x="12270" y="1518"/>
                      </a:lnTo>
                      <a:lnTo>
                        <a:pt x="14137" y="529"/>
                      </a:lnTo>
                      <a:lnTo>
                        <a:pt x="15066" y="2427"/>
                      </a:lnTo>
                      <a:lnTo>
                        <a:pt x="17148" y="2063"/>
                      </a:lnTo>
                      <a:lnTo>
                        <a:pt x="17445" y="4155"/>
                      </a:lnTo>
                      <a:lnTo>
                        <a:pt x="19537" y="4452"/>
                      </a:lnTo>
                      <a:lnTo>
                        <a:pt x="19173" y="6534"/>
                      </a:lnTo>
                      <a:lnTo>
                        <a:pt x="21071" y="7463"/>
                      </a:lnTo>
                      <a:lnTo>
                        <a:pt x="20082" y="9330"/>
                      </a:lnTo>
                      <a:lnTo>
                        <a:pt x="21600" y="10800"/>
                      </a:lnTo>
                      <a:lnTo>
                        <a:pt x="20082" y="12270"/>
                      </a:lnTo>
                      <a:lnTo>
                        <a:pt x="21071" y="14137"/>
                      </a:lnTo>
                      <a:lnTo>
                        <a:pt x="19173" y="15066"/>
                      </a:lnTo>
                      <a:lnTo>
                        <a:pt x="19537" y="17148"/>
                      </a:lnTo>
                      <a:lnTo>
                        <a:pt x="17445" y="17445"/>
                      </a:lnTo>
                      <a:lnTo>
                        <a:pt x="17148" y="19537"/>
                      </a:lnTo>
                      <a:lnTo>
                        <a:pt x="15066" y="19173"/>
                      </a:lnTo>
                      <a:lnTo>
                        <a:pt x="14137" y="21071"/>
                      </a:lnTo>
                      <a:lnTo>
                        <a:pt x="12270" y="20082"/>
                      </a:lnTo>
                      <a:lnTo>
                        <a:pt x="10800" y="21600"/>
                      </a:lnTo>
                      <a:lnTo>
                        <a:pt x="9330" y="20082"/>
                      </a:lnTo>
                      <a:lnTo>
                        <a:pt x="7463" y="21071"/>
                      </a:lnTo>
                      <a:lnTo>
                        <a:pt x="6534" y="19173"/>
                      </a:lnTo>
                      <a:lnTo>
                        <a:pt x="4452" y="19537"/>
                      </a:lnTo>
                      <a:lnTo>
                        <a:pt x="4155" y="17445"/>
                      </a:lnTo>
                      <a:lnTo>
                        <a:pt x="2063" y="17148"/>
                      </a:lnTo>
                      <a:lnTo>
                        <a:pt x="2427" y="15066"/>
                      </a:lnTo>
                      <a:lnTo>
                        <a:pt x="529" y="14137"/>
                      </a:lnTo>
                      <a:lnTo>
                        <a:pt x="1518" y="12270"/>
                      </a:lnTo>
                      <a:lnTo>
                        <a:pt x="0" y="10800"/>
                      </a:lnTo>
                      <a:lnTo>
                        <a:pt x="1518" y="9330"/>
                      </a:lnTo>
                      <a:lnTo>
                        <a:pt x="529" y="7463"/>
                      </a:lnTo>
                      <a:lnTo>
                        <a:pt x="2427" y="6534"/>
                      </a:lnTo>
                      <a:lnTo>
                        <a:pt x="2063" y="4452"/>
                      </a:lnTo>
                      <a:lnTo>
                        <a:pt x="4155" y="4155"/>
                      </a:lnTo>
                      <a:lnTo>
                        <a:pt x="4452" y="2063"/>
                      </a:lnTo>
                      <a:lnTo>
                        <a:pt x="6534" y="2427"/>
                      </a:lnTo>
                      <a:lnTo>
                        <a:pt x="7463" y="529"/>
                      </a:lnTo>
                      <a:lnTo>
                        <a:pt x="9330" y="1518"/>
                      </a:lnTo>
                      <a:close/>
                    </a:path>
                  </a:pathLst>
                </a:custGeom>
                <a:solidFill>
                  <a:srgbClr val="FBA629"/>
                </a:solidFill>
                <a:ln w="12700" cap="flat">
                  <a:solidFill>
                    <a:srgbClr val="BF7027"/>
                  </a:solidFill>
                  <a:prstDash val="solid"/>
                  <a:miter lim="400000"/>
                </a:ln>
                <a:effectLst>
                  <a:outerShdw blurRad="38100" dist="25400" dir="5400000" rotWithShape="0">
                    <a:srgbClr val="000000">
                      <a:alpha val="50000"/>
                    </a:srgbClr>
                  </a:outerShdw>
                </a:effectLst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06" name="Shape 306"/>
                <p:cNvSpPr/>
                <p:nvPr/>
              </p:nvSpPr>
              <p:spPr>
                <a:xfrm rot="21060000">
                  <a:off x="158943" y="158943"/>
                  <a:ext cx="2205666" cy="220566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800" y="0"/>
                      </a:moveTo>
                      <a:lnTo>
                        <a:pt x="12270" y="1518"/>
                      </a:lnTo>
                      <a:lnTo>
                        <a:pt x="14137" y="529"/>
                      </a:lnTo>
                      <a:lnTo>
                        <a:pt x="15066" y="2427"/>
                      </a:lnTo>
                      <a:lnTo>
                        <a:pt x="17148" y="2063"/>
                      </a:lnTo>
                      <a:lnTo>
                        <a:pt x="17445" y="4155"/>
                      </a:lnTo>
                      <a:lnTo>
                        <a:pt x="19537" y="4452"/>
                      </a:lnTo>
                      <a:lnTo>
                        <a:pt x="19173" y="6534"/>
                      </a:lnTo>
                      <a:lnTo>
                        <a:pt x="21071" y="7463"/>
                      </a:lnTo>
                      <a:lnTo>
                        <a:pt x="20082" y="9330"/>
                      </a:lnTo>
                      <a:lnTo>
                        <a:pt x="21600" y="10800"/>
                      </a:lnTo>
                      <a:lnTo>
                        <a:pt x="20082" y="12270"/>
                      </a:lnTo>
                      <a:lnTo>
                        <a:pt x="21071" y="14137"/>
                      </a:lnTo>
                      <a:lnTo>
                        <a:pt x="19173" y="15066"/>
                      </a:lnTo>
                      <a:lnTo>
                        <a:pt x="19537" y="17148"/>
                      </a:lnTo>
                      <a:lnTo>
                        <a:pt x="17445" y="17445"/>
                      </a:lnTo>
                      <a:lnTo>
                        <a:pt x="17148" y="19537"/>
                      </a:lnTo>
                      <a:lnTo>
                        <a:pt x="15066" y="19173"/>
                      </a:lnTo>
                      <a:lnTo>
                        <a:pt x="14137" y="21071"/>
                      </a:lnTo>
                      <a:lnTo>
                        <a:pt x="12270" y="20082"/>
                      </a:lnTo>
                      <a:lnTo>
                        <a:pt x="10800" y="21600"/>
                      </a:lnTo>
                      <a:lnTo>
                        <a:pt x="9330" y="20082"/>
                      </a:lnTo>
                      <a:lnTo>
                        <a:pt x="7463" y="21071"/>
                      </a:lnTo>
                      <a:lnTo>
                        <a:pt x="6534" y="19173"/>
                      </a:lnTo>
                      <a:lnTo>
                        <a:pt x="4452" y="19537"/>
                      </a:lnTo>
                      <a:lnTo>
                        <a:pt x="4155" y="17445"/>
                      </a:lnTo>
                      <a:lnTo>
                        <a:pt x="2063" y="17148"/>
                      </a:lnTo>
                      <a:lnTo>
                        <a:pt x="2427" y="15066"/>
                      </a:lnTo>
                      <a:lnTo>
                        <a:pt x="529" y="14137"/>
                      </a:lnTo>
                      <a:lnTo>
                        <a:pt x="1518" y="12270"/>
                      </a:lnTo>
                      <a:lnTo>
                        <a:pt x="0" y="10800"/>
                      </a:lnTo>
                      <a:lnTo>
                        <a:pt x="1518" y="9330"/>
                      </a:lnTo>
                      <a:lnTo>
                        <a:pt x="529" y="7463"/>
                      </a:lnTo>
                      <a:lnTo>
                        <a:pt x="2427" y="6534"/>
                      </a:lnTo>
                      <a:lnTo>
                        <a:pt x="2063" y="4452"/>
                      </a:lnTo>
                      <a:lnTo>
                        <a:pt x="4155" y="4155"/>
                      </a:lnTo>
                      <a:lnTo>
                        <a:pt x="4452" y="2063"/>
                      </a:lnTo>
                      <a:lnTo>
                        <a:pt x="6534" y="2427"/>
                      </a:lnTo>
                      <a:lnTo>
                        <a:pt x="7463" y="529"/>
                      </a:lnTo>
                      <a:lnTo>
                        <a:pt x="9330" y="1518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CF0B5"/>
                    </a:gs>
                    <a:gs pos="29508">
                      <a:srgbClr val="FBC54B"/>
                    </a:gs>
                    <a:gs pos="37894">
                      <a:srgbClr val="FBC54B"/>
                    </a:gs>
                    <a:gs pos="59116">
                      <a:srgbClr val="FBCF59"/>
                    </a:gs>
                    <a:gs pos="76377">
                      <a:srgbClr val="FCD561"/>
                    </a:gs>
                    <a:gs pos="100000">
                      <a:srgbClr val="FCE476"/>
                    </a:gs>
                  </a:gsLst>
                  <a:lin ang="14183245" scaled="0"/>
                </a:gradFill>
                <a:ln w="25400" cap="flat">
                  <a:solidFill>
                    <a:srgbClr val="DC8120"/>
                  </a:solidFill>
                  <a:prstDash val="solid"/>
                  <a:miter lim="400000"/>
                </a:ln>
                <a:effectLst>
                  <a:outerShdw blurRad="38100" dist="25400" dir="5400000" rotWithShape="0">
                    <a:srgbClr val="000000">
                      <a:alpha val="50000"/>
                    </a:srgbClr>
                  </a:outerShdw>
                </a:effectLst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07" name="Shape 307"/>
                <p:cNvSpPr/>
                <p:nvPr/>
              </p:nvSpPr>
              <p:spPr>
                <a:xfrm>
                  <a:off x="380276" y="380276"/>
                  <a:ext cx="1763000" cy="176300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679" h="19679" extrusionOk="0">
                      <a:moveTo>
                        <a:pt x="16796" y="2882"/>
                      </a:moveTo>
                      <a:cubicBezTo>
                        <a:pt x="20639" y="6724"/>
                        <a:pt x="20639" y="12954"/>
                        <a:pt x="16796" y="16796"/>
                      </a:cubicBezTo>
                      <a:cubicBezTo>
                        <a:pt x="12954" y="20639"/>
                        <a:pt x="6724" y="20639"/>
                        <a:pt x="2882" y="16796"/>
                      </a:cubicBezTo>
                      <a:cubicBezTo>
                        <a:pt x="-961" y="12954"/>
                        <a:pt x="-961" y="6724"/>
                        <a:pt x="2882" y="2882"/>
                      </a:cubicBezTo>
                      <a:cubicBezTo>
                        <a:pt x="6724" y="-961"/>
                        <a:pt x="12954" y="-961"/>
                        <a:pt x="16796" y="288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15560">
                      <a:srgbClr val="FBA629"/>
                    </a:gs>
                    <a:gs pos="30027">
                      <a:srgbClr val="F46B21"/>
                    </a:gs>
                    <a:gs pos="45022">
                      <a:srgbClr val="F89726"/>
                    </a:gs>
                    <a:gs pos="57704">
                      <a:srgbClr val="E6BD2D"/>
                    </a:gs>
                    <a:gs pos="68658">
                      <a:srgbClr val="F6A928"/>
                    </a:gs>
                    <a:gs pos="75666">
                      <a:srgbClr val="F6CA2E"/>
                    </a:gs>
                    <a:gs pos="91268">
                      <a:srgbClr val="F2C52C"/>
                    </a:gs>
                  </a:gsLst>
                  <a:lin ang="14183245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08" name="Shape 308"/>
                <p:cNvSpPr/>
                <p:nvPr/>
              </p:nvSpPr>
              <p:spPr>
                <a:xfrm>
                  <a:off x="714557" y="711991"/>
                  <a:ext cx="1094438" cy="109956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679" h="19679" extrusionOk="0">
                      <a:moveTo>
                        <a:pt x="16796" y="2882"/>
                      </a:moveTo>
                      <a:cubicBezTo>
                        <a:pt x="20639" y="6724"/>
                        <a:pt x="20639" y="12954"/>
                        <a:pt x="16796" y="16796"/>
                      </a:cubicBezTo>
                      <a:cubicBezTo>
                        <a:pt x="12954" y="20639"/>
                        <a:pt x="6724" y="20639"/>
                        <a:pt x="2882" y="16796"/>
                      </a:cubicBezTo>
                      <a:cubicBezTo>
                        <a:pt x="-961" y="12954"/>
                        <a:pt x="-961" y="6724"/>
                        <a:pt x="2882" y="2882"/>
                      </a:cubicBezTo>
                      <a:cubicBezTo>
                        <a:pt x="6724" y="-961"/>
                        <a:pt x="12954" y="-961"/>
                        <a:pt x="16796" y="288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777"/>
                    </a:gs>
                    <a:gs pos="17045">
                      <a:srgbClr val="FFF77B"/>
                    </a:gs>
                    <a:gs pos="84414">
                      <a:srgbClr val="FCF9BC"/>
                    </a:gs>
                    <a:gs pos="100000">
                      <a:srgbClr val="F2EFBA"/>
                    </a:gs>
                  </a:gsLst>
                  <a:lin ang="14183245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09" name="Shape 309"/>
                <p:cNvSpPr/>
                <p:nvPr/>
              </p:nvSpPr>
              <p:spPr>
                <a:xfrm>
                  <a:off x="753968" y="726883"/>
                  <a:ext cx="1015615" cy="1103532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lvl="0">
                    <a:lnSpc>
                      <a:spcPct val="80000"/>
                    </a:lnSpc>
                    <a:defRPr sz="1800"/>
                  </a:pPr>
                  <a:r>
                    <a:rPr sz="5400" b="1">
                      <a:solidFill>
                        <a:srgbClr val="A76C31"/>
                      </a:solidFill>
                    </a:rPr>
                    <a:t>30</a:t>
                  </a:r>
                </a:p>
                <a:p>
                  <a:pPr lvl="0">
                    <a:lnSpc>
                      <a:spcPct val="80000"/>
                    </a:lnSpc>
                    <a:defRPr sz="1800"/>
                  </a:pPr>
                  <a:r>
                    <a:rPr sz="2600" b="1">
                      <a:solidFill>
                        <a:srgbClr val="A76C31"/>
                      </a:solidFill>
                    </a:rPr>
                    <a:t>DAY</a:t>
                  </a:r>
                </a:p>
              </p:txBody>
            </p:sp>
          </p:grpSp>
          <p:grpSp>
            <p:nvGrpSpPr>
              <p:cNvPr id="320" name="Group 320"/>
              <p:cNvGrpSpPr/>
              <p:nvPr/>
            </p:nvGrpSpPr>
            <p:grpSpPr>
              <a:xfrm>
                <a:off x="358962" y="353869"/>
                <a:ext cx="1805628" cy="846628"/>
                <a:chOff x="-70534" y="-59201"/>
                <a:chExt cx="1805627" cy="846626"/>
              </a:xfrm>
            </p:grpSpPr>
            <p:sp>
              <p:nvSpPr>
                <p:cNvPr id="311" name="Shape 311"/>
                <p:cNvSpPr/>
                <p:nvPr/>
              </p:nvSpPr>
              <p:spPr>
                <a:xfrm rot="17640000">
                  <a:off x="-9588" y="415874"/>
                  <a:ext cx="303982" cy="33083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0800" tIns="50800" rIns="50800" bIns="50800" numCol="1" anchor="ctr">
                  <a:noAutofit/>
                </a:bodyPr>
                <a:lstStyle>
                  <a:lvl1pPr>
                    <a:defRPr sz="1800">
                      <a:solidFill>
                        <a:srgbClr val="B70F10"/>
                      </a:solidFill>
                      <a:latin typeface="Georgia Bold"/>
                      <a:ea typeface="Georgia Bold"/>
                      <a:cs typeface="Georgia Bold"/>
                      <a:sym typeface="Georgia Bold"/>
                    </a:defRPr>
                  </a:lvl1pPr>
                </a:lstStyle>
                <a:p>
                  <a:pPr lvl="0">
                    <a:defRPr>
                      <a:solidFill>
                        <a:srgbClr val="000000"/>
                      </a:solidFill>
                    </a:defRPr>
                  </a:pPr>
                  <a:r>
                    <a:rPr>
                      <a:solidFill>
                        <a:srgbClr val="B70F10"/>
                      </a:solidFill>
                    </a:rPr>
                    <a:t>G</a:t>
                  </a:r>
                </a:p>
              </p:txBody>
            </p:sp>
            <p:sp>
              <p:nvSpPr>
                <p:cNvPr id="312" name="Shape 312"/>
                <p:cNvSpPr/>
                <p:nvPr/>
              </p:nvSpPr>
              <p:spPr>
                <a:xfrm rot="18527957">
                  <a:off x="83605" y="240896"/>
                  <a:ext cx="326438" cy="328122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0800" tIns="50800" rIns="50800" bIns="50800" numCol="1" anchor="ctr">
                  <a:noAutofit/>
                </a:bodyPr>
                <a:lstStyle>
                  <a:lvl1pPr>
                    <a:defRPr sz="1800" b="1">
                      <a:solidFill>
                        <a:srgbClr val="B5121A"/>
                      </a:solidFill>
                      <a:latin typeface="Georgia"/>
                      <a:ea typeface="Georgia"/>
                      <a:cs typeface="Georgia"/>
                      <a:sym typeface="Georgia"/>
                    </a:defRPr>
                  </a:lvl1pPr>
                </a:lstStyle>
                <a:p>
                  <a:pPr lvl="0">
                    <a:defRPr b="0">
                      <a:solidFill>
                        <a:srgbClr val="000000"/>
                      </a:solidFill>
                    </a:defRPr>
                  </a:pPr>
                  <a:r>
                    <a:rPr b="1">
                      <a:solidFill>
                        <a:srgbClr val="B5121A"/>
                      </a:solidFill>
                    </a:rPr>
                    <a:t>U</a:t>
                  </a:r>
                </a:p>
              </p:txBody>
            </p:sp>
            <p:sp>
              <p:nvSpPr>
                <p:cNvPr id="313" name="Shape 313"/>
                <p:cNvSpPr/>
                <p:nvPr/>
              </p:nvSpPr>
              <p:spPr>
                <a:xfrm rot="19381229">
                  <a:off x="245533" y="91073"/>
                  <a:ext cx="305069" cy="32812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0800" tIns="50800" rIns="50800" bIns="50800" numCol="1" anchor="ctr">
                  <a:noAutofit/>
                </a:bodyPr>
                <a:lstStyle>
                  <a:lvl1pPr>
                    <a:defRPr sz="1800">
                      <a:solidFill>
                        <a:srgbClr val="B31621"/>
                      </a:solidFill>
                      <a:latin typeface="Georgia Bold"/>
                      <a:ea typeface="Georgia Bold"/>
                      <a:cs typeface="Georgia Bold"/>
                      <a:sym typeface="Georgia Bold"/>
                    </a:defRPr>
                  </a:lvl1pPr>
                </a:lstStyle>
                <a:p>
                  <a:pPr lvl="0">
                    <a:defRPr>
                      <a:solidFill>
                        <a:srgbClr val="000000"/>
                      </a:solidFill>
                    </a:defRPr>
                  </a:pPr>
                  <a:r>
                    <a:rPr>
                      <a:solidFill>
                        <a:srgbClr val="B31621"/>
                      </a:solidFill>
                    </a:rPr>
                    <a:t>A</a:t>
                  </a:r>
                </a:p>
              </p:txBody>
            </p:sp>
            <p:sp>
              <p:nvSpPr>
                <p:cNvPr id="314" name="Shape 314"/>
                <p:cNvSpPr/>
                <p:nvPr/>
              </p:nvSpPr>
              <p:spPr>
                <a:xfrm>
                  <a:off x="710862" y="-55655"/>
                  <a:ext cx="305068" cy="328122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0800" tIns="50800" rIns="50800" bIns="50800" numCol="1" anchor="ctr">
                  <a:noAutofit/>
                </a:bodyPr>
                <a:lstStyle>
                  <a:lvl1pPr>
                    <a:defRPr sz="1800">
                      <a:solidFill>
                        <a:srgbClr val="B31621"/>
                      </a:solidFill>
                      <a:latin typeface="Georgia Bold"/>
                      <a:ea typeface="Georgia Bold"/>
                      <a:cs typeface="Georgia Bold"/>
                      <a:sym typeface="Georgia Bold"/>
                    </a:defRPr>
                  </a:lvl1pPr>
                </a:lstStyle>
                <a:p>
                  <a:pPr lvl="0">
                    <a:defRPr>
                      <a:solidFill>
                        <a:srgbClr val="000000"/>
                      </a:solidFill>
                    </a:defRPr>
                  </a:pPr>
                  <a:r>
                    <a:rPr>
                      <a:solidFill>
                        <a:srgbClr val="B31621"/>
                      </a:solidFill>
                    </a:rPr>
                    <a:t>A</a:t>
                  </a:r>
                </a:p>
              </p:txBody>
            </p:sp>
            <p:sp>
              <p:nvSpPr>
                <p:cNvPr id="315" name="Shape 315"/>
                <p:cNvSpPr/>
                <p:nvPr/>
              </p:nvSpPr>
              <p:spPr>
                <a:xfrm rot="20520000">
                  <a:off x="465838" y="-20730"/>
                  <a:ext cx="300969" cy="328122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0800" tIns="50800" rIns="50800" bIns="50800" numCol="1" anchor="ctr">
                  <a:noAutofit/>
                </a:bodyPr>
                <a:lstStyle>
                  <a:lvl1pPr>
                    <a:defRPr sz="1800" b="1">
                      <a:solidFill>
                        <a:srgbClr val="B11827"/>
                      </a:solidFill>
                      <a:latin typeface="Georgia"/>
                      <a:ea typeface="Georgia"/>
                      <a:cs typeface="Georgia"/>
                      <a:sym typeface="Georgia"/>
                    </a:defRPr>
                  </a:lvl1pPr>
                </a:lstStyle>
                <a:p>
                  <a:pPr lvl="0">
                    <a:defRPr b="0">
                      <a:solidFill>
                        <a:srgbClr val="000000"/>
                      </a:solidFill>
                    </a:defRPr>
                  </a:pPr>
                  <a:r>
                    <a:rPr b="1">
                      <a:solidFill>
                        <a:srgbClr val="B11827"/>
                      </a:solidFill>
                    </a:rPr>
                    <a:t>R</a:t>
                  </a:r>
                </a:p>
              </p:txBody>
            </p:sp>
            <p:sp>
              <p:nvSpPr>
                <p:cNvPr id="316" name="Shape 316"/>
                <p:cNvSpPr/>
                <p:nvPr/>
              </p:nvSpPr>
              <p:spPr>
                <a:xfrm rot="1244410">
                  <a:off x="949002" y="4670"/>
                  <a:ext cx="310214" cy="328122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0800" tIns="50800" rIns="50800" bIns="50800" numCol="1" anchor="ctr">
                  <a:noAutofit/>
                </a:bodyPr>
                <a:lstStyle>
                  <a:lvl1pPr>
                    <a:defRPr sz="1800">
                      <a:solidFill>
                        <a:srgbClr val="B31621"/>
                      </a:solidFill>
                      <a:latin typeface="Georgia Bold"/>
                      <a:ea typeface="Georgia Bold"/>
                      <a:cs typeface="Georgia Bold"/>
                      <a:sym typeface="Georgia Bold"/>
                    </a:defRPr>
                  </a:lvl1pPr>
                </a:lstStyle>
                <a:p>
                  <a:pPr lvl="0">
                    <a:defRPr>
                      <a:solidFill>
                        <a:srgbClr val="000000"/>
                      </a:solidFill>
                    </a:defRPr>
                  </a:pPr>
                  <a:r>
                    <a:rPr>
                      <a:solidFill>
                        <a:srgbClr val="B31621"/>
                      </a:solidFill>
                    </a:rPr>
                    <a:t>N</a:t>
                  </a:r>
                </a:p>
              </p:txBody>
            </p:sp>
            <p:sp>
              <p:nvSpPr>
                <p:cNvPr id="317" name="Shape 317"/>
                <p:cNvSpPr/>
                <p:nvPr/>
              </p:nvSpPr>
              <p:spPr>
                <a:xfrm rot="2084410">
                  <a:off x="1128649" y="91073"/>
                  <a:ext cx="301429" cy="32812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0800" tIns="50800" rIns="50800" bIns="50800" numCol="1" anchor="ctr">
                  <a:noAutofit/>
                </a:bodyPr>
                <a:lstStyle>
                  <a:lvl1pPr>
                    <a:defRPr sz="1800">
                      <a:solidFill>
                        <a:srgbClr val="B31621"/>
                      </a:solidFill>
                      <a:latin typeface="Georgia Bold"/>
                      <a:ea typeface="Georgia Bold"/>
                      <a:cs typeface="Georgia Bold"/>
                      <a:sym typeface="Georgia Bold"/>
                    </a:defRPr>
                  </a:lvl1pPr>
                </a:lstStyle>
                <a:p>
                  <a:pPr lvl="0">
                    <a:defRPr>
                      <a:solidFill>
                        <a:srgbClr val="000000"/>
                      </a:solidFill>
                    </a:defRPr>
                  </a:pPr>
                  <a:r>
                    <a:rPr>
                      <a:solidFill>
                        <a:srgbClr val="B31621"/>
                      </a:solidFill>
                    </a:rPr>
                    <a:t>T</a:t>
                  </a:r>
                </a:p>
              </p:txBody>
            </p:sp>
            <p:sp>
              <p:nvSpPr>
                <p:cNvPr id="318" name="Shape 318"/>
                <p:cNvSpPr/>
                <p:nvPr/>
              </p:nvSpPr>
              <p:spPr>
                <a:xfrm rot="2984410">
                  <a:off x="1265900" y="215496"/>
                  <a:ext cx="309599" cy="32812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0800" tIns="50800" rIns="50800" bIns="50800" numCol="1" anchor="ctr">
                  <a:noAutofit/>
                </a:bodyPr>
                <a:lstStyle>
                  <a:lvl1pPr>
                    <a:defRPr sz="1800">
                      <a:solidFill>
                        <a:srgbClr val="B31621"/>
                      </a:solidFill>
                      <a:latin typeface="Georgia Bold"/>
                      <a:ea typeface="Georgia Bold"/>
                      <a:cs typeface="Georgia Bold"/>
                      <a:sym typeface="Georgia Bold"/>
                    </a:defRPr>
                  </a:lvl1pPr>
                </a:lstStyle>
                <a:p>
                  <a:pPr lvl="0">
                    <a:defRPr>
                      <a:solidFill>
                        <a:srgbClr val="000000"/>
                      </a:solidFill>
                    </a:defRPr>
                  </a:pPr>
                  <a:r>
                    <a:rPr>
                      <a:solidFill>
                        <a:srgbClr val="B31621"/>
                      </a:solidFill>
                    </a:rPr>
                    <a:t>E</a:t>
                  </a:r>
                </a:p>
              </p:txBody>
            </p:sp>
            <p:sp>
              <p:nvSpPr>
                <p:cNvPr id="319" name="Shape 319"/>
                <p:cNvSpPr/>
                <p:nvPr/>
              </p:nvSpPr>
              <p:spPr>
                <a:xfrm rot="3884410">
                  <a:off x="1365864" y="391832"/>
                  <a:ext cx="309599" cy="328122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0800" tIns="50800" rIns="50800" bIns="50800" numCol="1" anchor="ctr">
                  <a:noAutofit/>
                </a:bodyPr>
                <a:lstStyle>
                  <a:lvl1pPr>
                    <a:defRPr sz="1800">
                      <a:solidFill>
                        <a:srgbClr val="B31621"/>
                      </a:solidFill>
                      <a:latin typeface="Georgia Bold"/>
                      <a:ea typeface="Georgia Bold"/>
                      <a:cs typeface="Georgia Bold"/>
                      <a:sym typeface="Georgia Bold"/>
                    </a:defRPr>
                  </a:lvl1pPr>
                </a:lstStyle>
                <a:p>
                  <a:pPr lvl="0">
                    <a:defRPr>
                      <a:solidFill>
                        <a:srgbClr val="000000"/>
                      </a:solidFill>
                    </a:defRPr>
                  </a:pPr>
                  <a:r>
                    <a:rPr>
                      <a:solidFill>
                        <a:srgbClr val="B31621"/>
                      </a:solidFill>
                    </a:rPr>
                    <a:t>E</a:t>
                  </a:r>
                </a:p>
              </p:txBody>
            </p:sp>
          </p:grpSp>
        </p:grpSp>
        <p:grpSp>
          <p:nvGrpSpPr>
            <p:cNvPr id="328" name="Group 328"/>
            <p:cNvGrpSpPr/>
            <p:nvPr/>
          </p:nvGrpSpPr>
          <p:grpSpPr>
            <a:xfrm>
              <a:off x="241974" y="1610774"/>
              <a:ext cx="2039603" cy="604819"/>
              <a:chOff x="0" y="0"/>
              <a:chExt cx="2039602" cy="604817"/>
            </a:xfrm>
          </p:grpSpPr>
          <p:sp>
            <p:nvSpPr>
              <p:cNvPr id="322" name="Shape 322"/>
              <p:cNvSpPr/>
              <p:nvPr/>
            </p:nvSpPr>
            <p:spPr>
              <a:xfrm>
                <a:off x="0" y="4"/>
                <a:ext cx="371422" cy="43662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37" extrusionOk="0">
                    <a:moveTo>
                      <a:pt x="508" y="0"/>
                    </a:moveTo>
                    <a:cubicBezTo>
                      <a:pt x="107" y="1060"/>
                      <a:pt x="291" y="2216"/>
                      <a:pt x="1008" y="3148"/>
                    </a:cubicBezTo>
                    <a:cubicBezTo>
                      <a:pt x="1559" y="3864"/>
                      <a:pt x="2390" y="4394"/>
                      <a:pt x="3354" y="4643"/>
                    </a:cubicBezTo>
                    <a:cubicBezTo>
                      <a:pt x="6713" y="5058"/>
                      <a:pt x="10102" y="5274"/>
                      <a:pt x="13497" y="5289"/>
                    </a:cubicBezTo>
                    <a:cubicBezTo>
                      <a:pt x="15056" y="5296"/>
                      <a:pt x="16617" y="5261"/>
                      <a:pt x="18173" y="5364"/>
                    </a:cubicBezTo>
                    <a:cubicBezTo>
                      <a:pt x="18956" y="5416"/>
                      <a:pt x="19758" y="5511"/>
                      <a:pt x="20400" y="5898"/>
                    </a:cubicBezTo>
                    <a:cubicBezTo>
                      <a:pt x="21025" y="6274"/>
                      <a:pt x="21407" y="6877"/>
                      <a:pt x="21433" y="7527"/>
                    </a:cubicBezTo>
                    <a:lnTo>
                      <a:pt x="21600" y="20544"/>
                    </a:lnTo>
                    <a:lnTo>
                      <a:pt x="10582" y="21391"/>
                    </a:lnTo>
                    <a:cubicBezTo>
                      <a:pt x="9549" y="21600"/>
                      <a:pt x="8470" y="21584"/>
                      <a:pt x="7447" y="21343"/>
                    </a:cubicBezTo>
                    <a:cubicBezTo>
                      <a:pt x="6445" y="21108"/>
                      <a:pt x="5526" y="20666"/>
                      <a:pt x="4798" y="20036"/>
                    </a:cubicBezTo>
                    <a:cubicBezTo>
                      <a:pt x="4170" y="19493"/>
                      <a:pt x="3707" y="18828"/>
                      <a:pt x="3448" y="18100"/>
                    </a:cubicBezTo>
                    <a:lnTo>
                      <a:pt x="512" y="5978"/>
                    </a:lnTo>
                    <a:cubicBezTo>
                      <a:pt x="456" y="5362"/>
                      <a:pt x="375" y="4749"/>
                      <a:pt x="267" y="4138"/>
                    </a:cubicBezTo>
                    <a:cubicBezTo>
                      <a:pt x="149" y="3468"/>
                      <a:pt x="0" y="2799"/>
                      <a:pt x="0" y="2122"/>
                    </a:cubicBezTo>
                    <a:cubicBezTo>
                      <a:pt x="0" y="1393"/>
                      <a:pt x="173" y="671"/>
                      <a:pt x="508" y="0"/>
                    </a:cubicBezTo>
                    <a:close/>
                  </a:path>
                </a:pathLst>
              </a:custGeom>
              <a:gradFill flip="none" rotWithShape="1">
                <a:gsLst>
                  <a:gs pos="11247">
                    <a:srgbClr val="4A0505"/>
                  </a:gs>
                  <a:gs pos="24080">
                    <a:srgbClr val="620607"/>
                  </a:gs>
                  <a:gs pos="31801">
                    <a:srgbClr val="87090B"/>
                  </a:gs>
                  <a:gs pos="39064">
                    <a:srgbClr val="950A0C"/>
                  </a:gs>
                  <a:gs pos="49315">
                    <a:srgbClr val="780C0B"/>
                  </a:gs>
                  <a:gs pos="60500">
                    <a:srgbClr val="6F0A0E"/>
                  </a:gs>
                  <a:gs pos="76852">
                    <a:srgbClr val="89100C"/>
                  </a:gs>
                  <a:gs pos="90341">
                    <a:srgbClr val="9F0A0D"/>
                  </a:gs>
                </a:gsLst>
                <a:lin ang="20823698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  <a:endParaRPr/>
              </a:p>
            </p:txBody>
          </p:sp>
          <p:sp>
            <p:nvSpPr>
              <p:cNvPr id="323" name="Shape 323"/>
              <p:cNvSpPr/>
              <p:nvPr/>
            </p:nvSpPr>
            <p:spPr>
              <a:xfrm flipH="1">
                <a:off x="1668180" y="0"/>
                <a:ext cx="371423" cy="43662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37" extrusionOk="0">
                    <a:moveTo>
                      <a:pt x="508" y="0"/>
                    </a:moveTo>
                    <a:cubicBezTo>
                      <a:pt x="107" y="1060"/>
                      <a:pt x="291" y="2216"/>
                      <a:pt x="1008" y="3148"/>
                    </a:cubicBezTo>
                    <a:cubicBezTo>
                      <a:pt x="1559" y="3864"/>
                      <a:pt x="2390" y="4394"/>
                      <a:pt x="3354" y="4643"/>
                    </a:cubicBezTo>
                    <a:cubicBezTo>
                      <a:pt x="6713" y="5058"/>
                      <a:pt x="10102" y="5274"/>
                      <a:pt x="13497" y="5289"/>
                    </a:cubicBezTo>
                    <a:cubicBezTo>
                      <a:pt x="15056" y="5296"/>
                      <a:pt x="16617" y="5261"/>
                      <a:pt x="18173" y="5364"/>
                    </a:cubicBezTo>
                    <a:cubicBezTo>
                      <a:pt x="18956" y="5416"/>
                      <a:pt x="19758" y="5511"/>
                      <a:pt x="20400" y="5898"/>
                    </a:cubicBezTo>
                    <a:cubicBezTo>
                      <a:pt x="21025" y="6274"/>
                      <a:pt x="21407" y="6877"/>
                      <a:pt x="21433" y="7527"/>
                    </a:cubicBezTo>
                    <a:lnTo>
                      <a:pt x="21600" y="20544"/>
                    </a:lnTo>
                    <a:lnTo>
                      <a:pt x="10582" y="21391"/>
                    </a:lnTo>
                    <a:cubicBezTo>
                      <a:pt x="9549" y="21600"/>
                      <a:pt x="8470" y="21584"/>
                      <a:pt x="7447" y="21343"/>
                    </a:cubicBezTo>
                    <a:cubicBezTo>
                      <a:pt x="6445" y="21108"/>
                      <a:pt x="5526" y="20666"/>
                      <a:pt x="4798" y="20036"/>
                    </a:cubicBezTo>
                    <a:cubicBezTo>
                      <a:pt x="4170" y="19493"/>
                      <a:pt x="3707" y="18828"/>
                      <a:pt x="3448" y="18100"/>
                    </a:cubicBezTo>
                    <a:lnTo>
                      <a:pt x="512" y="5978"/>
                    </a:lnTo>
                    <a:cubicBezTo>
                      <a:pt x="456" y="5362"/>
                      <a:pt x="375" y="4749"/>
                      <a:pt x="267" y="4138"/>
                    </a:cubicBezTo>
                    <a:cubicBezTo>
                      <a:pt x="149" y="3468"/>
                      <a:pt x="0" y="2799"/>
                      <a:pt x="0" y="2122"/>
                    </a:cubicBezTo>
                    <a:cubicBezTo>
                      <a:pt x="0" y="1393"/>
                      <a:pt x="173" y="671"/>
                      <a:pt x="508" y="0"/>
                    </a:cubicBezTo>
                    <a:close/>
                  </a:path>
                </a:pathLst>
              </a:custGeom>
              <a:gradFill flip="none" rotWithShape="1">
                <a:gsLst>
                  <a:gs pos="11247">
                    <a:srgbClr val="4A0505"/>
                  </a:gs>
                  <a:gs pos="24080">
                    <a:srgbClr val="620607"/>
                  </a:gs>
                  <a:gs pos="31801">
                    <a:srgbClr val="87090B"/>
                  </a:gs>
                  <a:gs pos="39064">
                    <a:srgbClr val="950A0C"/>
                  </a:gs>
                  <a:gs pos="49315">
                    <a:srgbClr val="780C0B"/>
                  </a:gs>
                  <a:gs pos="60500">
                    <a:srgbClr val="6F0A0E"/>
                  </a:gs>
                  <a:gs pos="76852">
                    <a:srgbClr val="89100C"/>
                  </a:gs>
                  <a:gs pos="90341">
                    <a:srgbClr val="9F0A0D"/>
                  </a:gs>
                </a:gsLst>
                <a:lin ang="20823698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  <a:endParaRPr/>
              </a:p>
            </p:txBody>
          </p:sp>
          <p:sp>
            <p:nvSpPr>
              <p:cNvPr id="324" name="Shape 324"/>
              <p:cNvSpPr/>
              <p:nvPr/>
            </p:nvSpPr>
            <p:spPr>
              <a:xfrm>
                <a:off x="126444" y="117201"/>
                <a:ext cx="244446" cy="1518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592" h="19412" extrusionOk="0">
                    <a:moveTo>
                      <a:pt x="32" y="6856"/>
                    </a:moveTo>
                    <a:cubicBezTo>
                      <a:pt x="1" y="6168"/>
                      <a:pt x="-8" y="5478"/>
                      <a:pt x="7" y="4789"/>
                    </a:cubicBezTo>
                    <a:cubicBezTo>
                      <a:pt x="22" y="4112"/>
                      <a:pt x="59" y="3429"/>
                      <a:pt x="227" y="2796"/>
                    </a:cubicBezTo>
                    <a:cubicBezTo>
                      <a:pt x="1551" y="-2188"/>
                      <a:pt x="6295" y="388"/>
                      <a:pt x="10357" y="3595"/>
                    </a:cubicBezTo>
                    <a:cubicBezTo>
                      <a:pt x="12002" y="4895"/>
                      <a:pt x="13798" y="5709"/>
                      <a:pt x="15637" y="6044"/>
                    </a:cubicBezTo>
                    <a:cubicBezTo>
                      <a:pt x="17526" y="6388"/>
                      <a:pt x="19461" y="6220"/>
                      <a:pt x="21333" y="5523"/>
                    </a:cubicBezTo>
                    <a:lnTo>
                      <a:pt x="21592" y="19412"/>
                    </a:lnTo>
                    <a:cubicBezTo>
                      <a:pt x="19905" y="19362"/>
                      <a:pt x="18221" y="19203"/>
                      <a:pt x="16543" y="18935"/>
                    </a:cubicBezTo>
                    <a:cubicBezTo>
                      <a:pt x="14930" y="18676"/>
                      <a:pt x="13325" y="18317"/>
                      <a:pt x="11733" y="17858"/>
                    </a:cubicBezTo>
                    <a:cubicBezTo>
                      <a:pt x="9694" y="17461"/>
                      <a:pt x="7728" y="16591"/>
                      <a:pt x="5905" y="15297"/>
                    </a:cubicBezTo>
                    <a:cubicBezTo>
                      <a:pt x="4332" y="14179"/>
                      <a:pt x="2841" y="12732"/>
                      <a:pt x="1672" y="10754"/>
                    </a:cubicBezTo>
                    <a:cubicBezTo>
                      <a:pt x="984" y="9590"/>
                      <a:pt x="431" y="8274"/>
                      <a:pt x="32" y="6856"/>
                    </a:cubicBezTo>
                    <a:close/>
                  </a:path>
                </a:pathLst>
              </a:custGeom>
              <a:gradFill flip="none" rotWithShape="1">
                <a:gsLst>
                  <a:gs pos="11247">
                    <a:srgbClr val="4A0505"/>
                  </a:gs>
                  <a:gs pos="24080">
                    <a:srgbClr val="620607"/>
                  </a:gs>
                  <a:gs pos="31801">
                    <a:srgbClr val="87090B"/>
                  </a:gs>
                  <a:gs pos="39064">
                    <a:srgbClr val="950A0C"/>
                  </a:gs>
                  <a:gs pos="49315">
                    <a:srgbClr val="780C0B"/>
                  </a:gs>
                  <a:gs pos="60500">
                    <a:srgbClr val="6F0A0E"/>
                  </a:gs>
                  <a:gs pos="76852">
                    <a:srgbClr val="89100C"/>
                  </a:gs>
                  <a:gs pos="90341">
                    <a:srgbClr val="9F0A0D"/>
                  </a:gs>
                </a:gsLst>
                <a:lin ang="20823698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  <a:endParaRPr/>
              </a:p>
            </p:txBody>
          </p:sp>
          <p:sp>
            <p:nvSpPr>
              <p:cNvPr id="325" name="Shape 325"/>
              <p:cNvSpPr/>
              <p:nvPr/>
            </p:nvSpPr>
            <p:spPr>
              <a:xfrm flipH="1">
                <a:off x="1669379" y="117201"/>
                <a:ext cx="241755" cy="1499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592" h="19386" extrusionOk="0">
                    <a:moveTo>
                      <a:pt x="33" y="6938"/>
                    </a:moveTo>
                    <a:cubicBezTo>
                      <a:pt x="1" y="6242"/>
                      <a:pt x="-8" y="5544"/>
                      <a:pt x="7" y="4846"/>
                    </a:cubicBezTo>
                    <a:cubicBezTo>
                      <a:pt x="22" y="4161"/>
                      <a:pt x="59" y="3470"/>
                      <a:pt x="230" y="2829"/>
                    </a:cubicBezTo>
                    <a:cubicBezTo>
                      <a:pt x="1568" y="-2214"/>
                      <a:pt x="6365" y="392"/>
                      <a:pt x="10472" y="3639"/>
                    </a:cubicBezTo>
                    <a:cubicBezTo>
                      <a:pt x="12136" y="4953"/>
                      <a:pt x="13951" y="5777"/>
                      <a:pt x="15811" y="6116"/>
                    </a:cubicBezTo>
                    <a:cubicBezTo>
                      <a:pt x="17721" y="6464"/>
                      <a:pt x="19678" y="6295"/>
                      <a:pt x="21571" y="5589"/>
                    </a:cubicBezTo>
                    <a:lnTo>
                      <a:pt x="21592" y="19386"/>
                    </a:lnTo>
                    <a:cubicBezTo>
                      <a:pt x="20016" y="19096"/>
                      <a:pt x="18434" y="18877"/>
                      <a:pt x="16848" y="18730"/>
                    </a:cubicBezTo>
                    <a:cubicBezTo>
                      <a:pt x="14951" y="18554"/>
                      <a:pt x="13051" y="18481"/>
                      <a:pt x="11151" y="18511"/>
                    </a:cubicBezTo>
                    <a:cubicBezTo>
                      <a:pt x="9496" y="17568"/>
                      <a:pt x="7869" y="16527"/>
                      <a:pt x="6274" y="15390"/>
                    </a:cubicBezTo>
                    <a:cubicBezTo>
                      <a:pt x="4623" y="14213"/>
                      <a:pt x="2963" y="12907"/>
                      <a:pt x="1691" y="10883"/>
                    </a:cubicBezTo>
                    <a:cubicBezTo>
                      <a:pt x="968" y="9734"/>
                      <a:pt x="406" y="8394"/>
                      <a:pt x="33" y="6938"/>
                    </a:cubicBezTo>
                    <a:close/>
                  </a:path>
                </a:pathLst>
              </a:custGeom>
              <a:gradFill flip="none" rotWithShape="1">
                <a:gsLst>
                  <a:gs pos="11247">
                    <a:srgbClr val="4A0505"/>
                  </a:gs>
                  <a:gs pos="24080">
                    <a:srgbClr val="620607"/>
                  </a:gs>
                  <a:gs pos="31801">
                    <a:srgbClr val="87090B"/>
                  </a:gs>
                  <a:gs pos="39064">
                    <a:srgbClr val="950A0C"/>
                  </a:gs>
                  <a:gs pos="49315">
                    <a:srgbClr val="780C0B"/>
                  </a:gs>
                  <a:gs pos="60500">
                    <a:srgbClr val="6F0A0E"/>
                  </a:gs>
                  <a:gs pos="76852">
                    <a:srgbClr val="89100C"/>
                  </a:gs>
                  <a:gs pos="90341">
                    <a:srgbClr val="9F0A0D"/>
                  </a:gs>
                </a:gsLst>
                <a:lin ang="20823698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  <a:endParaRPr/>
              </a:p>
            </p:txBody>
          </p:sp>
          <p:sp>
            <p:nvSpPr>
              <p:cNvPr id="326" name="Shape 326"/>
              <p:cNvSpPr/>
              <p:nvPr/>
            </p:nvSpPr>
            <p:spPr>
              <a:xfrm>
                <a:off x="129799" y="182483"/>
                <a:ext cx="954433" cy="4223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cubicBezTo>
                      <a:pt x="523" y="1260"/>
                      <a:pt x="1151" y="2273"/>
                      <a:pt x="1848" y="2982"/>
                    </a:cubicBezTo>
                    <a:cubicBezTo>
                      <a:pt x="2676" y="3824"/>
                      <a:pt x="3574" y="4212"/>
                      <a:pt x="4477" y="4398"/>
                    </a:cubicBezTo>
                    <a:cubicBezTo>
                      <a:pt x="5467" y="4601"/>
                      <a:pt x="6461" y="4564"/>
                      <a:pt x="7454" y="4553"/>
                    </a:cubicBezTo>
                    <a:cubicBezTo>
                      <a:pt x="8449" y="4542"/>
                      <a:pt x="9444" y="4559"/>
                      <a:pt x="10439" y="4572"/>
                    </a:cubicBezTo>
                    <a:cubicBezTo>
                      <a:pt x="12299" y="4596"/>
                      <a:pt x="14158" y="4607"/>
                      <a:pt x="16018" y="4628"/>
                    </a:cubicBezTo>
                    <a:cubicBezTo>
                      <a:pt x="17879" y="4648"/>
                      <a:pt x="19739" y="4677"/>
                      <a:pt x="21600" y="4716"/>
                    </a:cubicBezTo>
                    <a:lnTo>
                      <a:pt x="21600" y="21245"/>
                    </a:lnTo>
                    <a:lnTo>
                      <a:pt x="5805" y="21600"/>
                    </a:lnTo>
                    <a:cubicBezTo>
                      <a:pt x="5399" y="21574"/>
                      <a:pt x="4993" y="21555"/>
                      <a:pt x="4586" y="21541"/>
                    </a:cubicBezTo>
                    <a:cubicBezTo>
                      <a:pt x="4229" y="21530"/>
                      <a:pt x="3871" y="21523"/>
                      <a:pt x="3514" y="21509"/>
                    </a:cubicBezTo>
                    <a:cubicBezTo>
                      <a:pt x="3228" y="21499"/>
                      <a:pt x="2936" y="21479"/>
                      <a:pt x="2673" y="21238"/>
                    </a:cubicBezTo>
                    <a:cubicBezTo>
                      <a:pt x="2522" y="21101"/>
                      <a:pt x="2385" y="20894"/>
                      <a:pt x="2272" y="20631"/>
                    </a:cubicBezTo>
                    <a:cubicBezTo>
                      <a:pt x="2114" y="20263"/>
                      <a:pt x="2007" y="19798"/>
                      <a:pt x="1965" y="19295"/>
                    </a:cubicBezTo>
                    <a:lnTo>
                      <a:pt x="1737" y="16440"/>
                    </a:lnTo>
                    <a:cubicBezTo>
                      <a:pt x="1704" y="15472"/>
                      <a:pt x="1636" y="14512"/>
                      <a:pt x="1535" y="13569"/>
                    </a:cubicBezTo>
                    <a:cubicBezTo>
                      <a:pt x="1370" y="12024"/>
                      <a:pt x="1117" y="10537"/>
                      <a:pt x="898" y="9027"/>
                    </a:cubicBezTo>
                    <a:cubicBezTo>
                      <a:pt x="471" y="6091"/>
                      <a:pt x="170" y="3067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15010">
                    <a:srgbClr val="87090B"/>
                  </a:gs>
                  <a:gs pos="29992">
                    <a:srgbClr val="9E1410"/>
                  </a:gs>
                  <a:gs pos="58416">
                    <a:srgbClr val="8F110F"/>
                  </a:gs>
                  <a:gs pos="75962">
                    <a:srgbClr val="A0151D"/>
                  </a:gs>
                  <a:gs pos="80882">
                    <a:srgbClr val="9F0A0D"/>
                  </a:gs>
                </a:gsLst>
                <a:lin ang="20823698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  <a:endParaRPr/>
              </a:p>
            </p:txBody>
          </p:sp>
          <p:sp>
            <p:nvSpPr>
              <p:cNvPr id="327" name="Shape 327"/>
              <p:cNvSpPr/>
              <p:nvPr/>
            </p:nvSpPr>
            <p:spPr>
              <a:xfrm flipH="1">
                <a:off x="950153" y="182483"/>
                <a:ext cx="954433" cy="4223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cubicBezTo>
                      <a:pt x="523" y="1260"/>
                      <a:pt x="1151" y="2273"/>
                      <a:pt x="1848" y="2982"/>
                    </a:cubicBezTo>
                    <a:cubicBezTo>
                      <a:pt x="2676" y="3824"/>
                      <a:pt x="3574" y="4212"/>
                      <a:pt x="4477" y="4398"/>
                    </a:cubicBezTo>
                    <a:cubicBezTo>
                      <a:pt x="5467" y="4601"/>
                      <a:pt x="6461" y="4564"/>
                      <a:pt x="7454" y="4553"/>
                    </a:cubicBezTo>
                    <a:cubicBezTo>
                      <a:pt x="8449" y="4542"/>
                      <a:pt x="9444" y="4559"/>
                      <a:pt x="10439" y="4572"/>
                    </a:cubicBezTo>
                    <a:cubicBezTo>
                      <a:pt x="12299" y="4596"/>
                      <a:pt x="14158" y="4607"/>
                      <a:pt x="16018" y="4628"/>
                    </a:cubicBezTo>
                    <a:cubicBezTo>
                      <a:pt x="17879" y="4648"/>
                      <a:pt x="19739" y="4677"/>
                      <a:pt x="21600" y="4716"/>
                    </a:cubicBezTo>
                    <a:lnTo>
                      <a:pt x="21600" y="21245"/>
                    </a:lnTo>
                    <a:lnTo>
                      <a:pt x="5805" y="21600"/>
                    </a:lnTo>
                    <a:cubicBezTo>
                      <a:pt x="5399" y="21562"/>
                      <a:pt x="4993" y="21542"/>
                      <a:pt x="4586" y="21541"/>
                    </a:cubicBezTo>
                    <a:cubicBezTo>
                      <a:pt x="4208" y="21541"/>
                      <a:pt x="3830" y="21557"/>
                      <a:pt x="3453" y="21474"/>
                    </a:cubicBezTo>
                    <a:cubicBezTo>
                      <a:pt x="3100" y="21396"/>
                      <a:pt x="2745" y="21226"/>
                      <a:pt x="2453" y="20768"/>
                    </a:cubicBezTo>
                    <a:cubicBezTo>
                      <a:pt x="2269" y="20479"/>
                      <a:pt x="2122" y="20090"/>
                      <a:pt x="2024" y="19637"/>
                    </a:cubicBezTo>
                    <a:lnTo>
                      <a:pt x="1737" y="16440"/>
                    </a:lnTo>
                    <a:cubicBezTo>
                      <a:pt x="1704" y="15472"/>
                      <a:pt x="1636" y="14512"/>
                      <a:pt x="1535" y="13569"/>
                    </a:cubicBezTo>
                    <a:cubicBezTo>
                      <a:pt x="1370" y="12024"/>
                      <a:pt x="1117" y="10537"/>
                      <a:pt x="898" y="9027"/>
                    </a:cubicBezTo>
                    <a:cubicBezTo>
                      <a:pt x="471" y="6091"/>
                      <a:pt x="170" y="3067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14127">
                    <a:srgbClr val="87090B"/>
                  </a:gs>
                  <a:gs pos="27512">
                    <a:srgbClr val="9E1410"/>
                  </a:gs>
                  <a:gs pos="49315">
                    <a:srgbClr val="9A1315"/>
                  </a:gs>
                  <a:gs pos="60500">
                    <a:srgbClr val="A0151D"/>
                  </a:gs>
                  <a:gs pos="76852">
                    <a:srgbClr val="8F110F"/>
                  </a:gs>
                  <a:gs pos="90341">
                    <a:srgbClr val="9F0A0D"/>
                  </a:gs>
                </a:gsLst>
                <a:lin ang="20823698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  <a:endParaRPr/>
              </a:p>
            </p:txBody>
          </p:sp>
        </p:grpSp>
        <p:sp>
          <p:nvSpPr>
            <p:cNvPr id="329" name="Shape 329"/>
            <p:cNvSpPr/>
            <p:nvPr/>
          </p:nvSpPr>
          <p:spPr>
            <a:xfrm>
              <a:off x="547723" y="1894384"/>
              <a:ext cx="1428105" cy="29616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>
                  <a:solidFill>
                    <a:srgbClr val="EFE2D9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500">
                  <a:solidFill>
                    <a:srgbClr val="EFE2D9"/>
                  </a:solidFill>
                </a:rPr>
                <a:t>MONEY BACK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404</Words>
  <Application>Microsoft Macintosh PowerPoint</Application>
  <PresentationFormat>Custom</PresentationFormat>
  <Paragraphs>82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White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Md. Riduanul Islam Bhuiyan</cp:lastModifiedBy>
  <cp:revision>19</cp:revision>
  <dcterms:modified xsi:type="dcterms:W3CDTF">2014-07-19T11:55:02Z</dcterms:modified>
</cp:coreProperties>
</file>